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88" r:id="rId24"/>
    <p:sldId id="289" r:id="rId25"/>
    <p:sldId id="291" r:id="rId26"/>
    <p:sldId id="290" r:id="rId27"/>
    <p:sldId id="292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3" r:id="rId39"/>
    <p:sldId id="294" r:id="rId40"/>
    <p:sldId id="295" r:id="rId41"/>
    <p:sldId id="296" r:id="rId4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5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64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2021027"/>
            <a:ext cx="8362899" cy="66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582213"/>
            <a:ext cx="8362899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421" y="1288692"/>
            <a:ext cx="8341156" cy="308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avaScri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a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185"/>
              </a:lnSpc>
            </a:pPr>
            <a:r>
              <a:rPr spc="-30" dirty="0"/>
              <a:t>Jav</a:t>
            </a:r>
            <a:r>
              <a:rPr spc="-20" dirty="0"/>
              <a:t>a</a:t>
            </a:r>
            <a:r>
              <a:rPr spc="-25" dirty="0"/>
              <a:t>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2984298"/>
            <a:ext cx="551561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Осно</a:t>
            </a:r>
            <a:r>
              <a:rPr sz="2800" spc="-10" dirty="0">
                <a:solidFill>
                  <a:srgbClr val="585858"/>
                </a:solidFill>
                <a:latin typeface="Arial"/>
                <a:cs typeface="Arial"/>
              </a:rPr>
              <a:t>в</a:t>
            </a:r>
            <a:r>
              <a:rPr sz="2800" spc="-25" dirty="0">
                <a:solidFill>
                  <a:srgbClr val="585858"/>
                </a:solidFill>
                <a:latin typeface="Arial"/>
                <a:cs typeface="Arial"/>
              </a:rPr>
              <a:t>ы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r>
              <a:rPr sz="2800" spc="-1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rgbClr val="585858"/>
                </a:solidFill>
                <a:latin typeface="Arial"/>
                <a:cs typeface="Arial"/>
              </a:rPr>
              <a:t>програ</a:t>
            </a: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м</a:t>
            </a:r>
            <a:r>
              <a:rPr sz="2800" spc="-35" dirty="0">
                <a:solidFill>
                  <a:srgbClr val="585858"/>
                </a:solidFill>
                <a:latin typeface="Arial"/>
                <a:cs typeface="Arial"/>
              </a:rPr>
              <a:t>м</a:t>
            </a: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иров</a:t>
            </a:r>
            <a:r>
              <a:rPr sz="2800" spc="-15" dirty="0">
                <a:solidFill>
                  <a:srgbClr val="585858"/>
                </a:solidFill>
                <a:latin typeface="Arial"/>
                <a:cs typeface="Arial"/>
              </a:rPr>
              <a:t>а</a:t>
            </a:r>
            <a:r>
              <a:rPr sz="2800" spc="-20" dirty="0">
                <a:solidFill>
                  <a:srgbClr val="585858"/>
                </a:solidFill>
                <a:latin typeface="Arial"/>
                <a:cs typeface="Arial"/>
              </a:rPr>
              <a:t>ния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Компиля</a:t>
            </a:r>
            <a:r>
              <a:rPr spc="-35" dirty="0"/>
              <a:t>ц</a:t>
            </a:r>
            <a:r>
              <a:rPr spc="-20" dirty="0"/>
              <a:t>ия</a:t>
            </a:r>
            <a:r>
              <a:rPr spc="-5" dirty="0"/>
              <a:t> </a:t>
            </a:r>
            <a:r>
              <a:rPr spc="-10" dirty="0"/>
              <a:t>/</a:t>
            </a:r>
            <a:r>
              <a:rPr spc="-5" dirty="0"/>
              <a:t> </a:t>
            </a:r>
            <a:r>
              <a:rPr spc="-20" dirty="0"/>
              <a:t>Инте</a:t>
            </a:r>
            <a:r>
              <a:rPr spc="-15" dirty="0"/>
              <a:t>р</a:t>
            </a:r>
            <a:r>
              <a:rPr spc="-20" dirty="0"/>
              <a:t>пре</a:t>
            </a:r>
            <a:r>
              <a:rPr spc="-10" dirty="0"/>
              <a:t>т</a:t>
            </a:r>
            <a:r>
              <a:rPr spc="-20" dirty="0"/>
              <a:t>ация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3520440"/>
          </a:xfrm>
          <a:custGeom>
            <a:avLst/>
            <a:gdLst/>
            <a:ahLst/>
            <a:cxnLst/>
            <a:rect l="l" t="t" r="r" b="b"/>
            <a:pathLst>
              <a:path w="8519160" h="3520440">
                <a:moveTo>
                  <a:pt x="0" y="3520440"/>
                </a:moveTo>
                <a:lnTo>
                  <a:pt x="8519160" y="3520440"/>
                </a:lnTo>
                <a:lnTo>
                  <a:pt x="8519160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123" y="1281938"/>
            <a:ext cx="1839595" cy="283845"/>
          </a:xfrm>
          <a:custGeom>
            <a:avLst/>
            <a:gdLst/>
            <a:ahLst/>
            <a:cxnLst/>
            <a:rect l="l" t="t" r="r" b="b"/>
            <a:pathLst>
              <a:path w="1839595" h="283844">
                <a:moveTo>
                  <a:pt x="0" y="283463"/>
                </a:moveTo>
                <a:lnTo>
                  <a:pt x="1839468" y="283463"/>
                </a:lnTo>
                <a:lnTo>
                  <a:pt x="1839468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2566" y="1281938"/>
            <a:ext cx="212090" cy="283845"/>
          </a:xfrm>
          <a:custGeom>
            <a:avLst/>
            <a:gdLst/>
            <a:ahLst/>
            <a:cxnLst/>
            <a:rect l="l" t="t" r="r" b="b"/>
            <a:pathLst>
              <a:path w="212089" h="283844">
                <a:moveTo>
                  <a:pt x="0" y="283463"/>
                </a:moveTo>
                <a:lnTo>
                  <a:pt x="211836" y="283463"/>
                </a:lnTo>
                <a:lnTo>
                  <a:pt x="21183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4401" y="1281938"/>
            <a:ext cx="2169160" cy="283845"/>
          </a:xfrm>
          <a:custGeom>
            <a:avLst/>
            <a:gdLst/>
            <a:ahLst/>
            <a:cxnLst/>
            <a:rect l="l" t="t" r="r" b="b"/>
            <a:pathLst>
              <a:path w="2169160" h="283844">
                <a:moveTo>
                  <a:pt x="0" y="283463"/>
                </a:moveTo>
                <a:lnTo>
                  <a:pt x="2168652" y="283463"/>
                </a:lnTo>
                <a:lnTo>
                  <a:pt x="2168652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3053" y="1281938"/>
            <a:ext cx="3502660" cy="283845"/>
          </a:xfrm>
          <a:custGeom>
            <a:avLst/>
            <a:gdLst/>
            <a:ahLst/>
            <a:cxnLst/>
            <a:rect l="l" t="t" r="r" b="b"/>
            <a:pathLst>
              <a:path w="3502659" h="283844">
                <a:moveTo>
                  <a:pt x="0" y="283463"/>
                </a:moveTo>
                <a:lnTo>
                  <a:pt x="3502152" y="283463"/>
                </a:lnTo>
                <a:lnTo>
                  <a:pt x="3502152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123" y="1632457"/>
            <a:ext cx="4742815" cy="283845"/>
          </a:xfrm>
          <a:custGeom>
            <a:avLst/>
            <a:gdLst/>
            <a:ahLst/>
            <a:cxnLst/>
            <a:rect l="l" t="t" r="r" b="b"/>
            <a:pathLst>
              <a:path w="4742815" h="283844">
                <a:moveTo>
                  <a:pt x="0" y="283463"/>
                </a:moveTo>
                <a:lnTo>
                  <a:pt x="4742688" y="283463"/>
                </a:lnTo>
                <a:lnTo>
                  <a:pt x="4742688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0550" y="1288692"/>
            <a:ext cx="7677784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Компиля</a:t>
            </a:r>
            <a:r>
              <a:rPr sz="2000" b="1" spc="-4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оры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ин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оры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реобра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ют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х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машинный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то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ько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ными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у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ми.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Компиля</a:t>
            </a:r>
            <a:r>
              <a:rPr spc="-35" dirty="0"/>
              <a:t>ц</a:t>
            </a:r>
            <a:r>
              <a:rPr spc="-20" dirty="0"/>
              <a:t>ия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3520440"/>
          </a:xfrm>
          <a:custGeom>
            <a:avLst/>
            <a:gdLst/>
            <a:ahLst/>
            <a:cxnLst/>
            <a:rect l="l" t="t" r="r" b="b"/>
            <a:pathLst>
              <a:path w="8519160" h="3520440">
                <a:moveTo>
                  <a:pt x="0" y="3520440"/>
                </a:moveTo>
                <a:lnTo>
                  <a:pt x="8519160" y="3520440"/>
                </a:lnTo>
                <a:lnTo>
                  <a:pt x="8519160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288692"/>
            <a:ext cx="8078470" cy="334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Компиляц</a:t>
            </a:r>
            <a:r>
              <a:rPr sz="2000" b="1" spc="-15" dirty="0">
                <a:latin typeface="Arial"/>
                <a:cs typeface="Arial"/>
              </a:rPr>
              <a:t>и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 </a:t>
            </a:r>
            <a:r>
              <a:rPr sz="2000" spc="-10" dirty="0">
                <a:latin typeface="Arial"/>
                <a:cs typeface="Arial"/>
              </a:rPr>
              <a:t>к</a:t>
            </a:r>
            <a:r>
              <a:rPr sz="2000" dirty="0">
                <a:latin typeface="Arial"/>
                <a:cs typeface="Arial"/>
              </a:rPr>
              <a:t>огда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х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рограммы,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0" dirty="0">
                <a:latin typeface="Arial"/>
                <a:cs typeface="Arial"/>
              </a:rPr>
              <a:t> п</a:t>
            </a:r>
            <a:r>
              <a:rPr sz="2000" dirty="0">
                <a:latin typeface="Arial"/>
                <a:cs typeface="Arial"/>
              </a:rPr>
              <a:t>омо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и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специального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струмен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гой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ммы,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которая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назы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ается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000" b="1" dirty="0">
                <a:latin typeface="Arial"/>
                <a:cs typeface="Arial"/>
              </a:rPr>
              <a:t>«</a:t>
            </a:r>
            <a:r>
              <a:rPr sz="2000" b="1" spc="5" dirty="0">
                <a:latin typeface="Arial"/>
                <a:cs typeface="Arial"/>
              </a:rPr>
              <a:t>к</a:t>
            </a:r>
            <a:r>
              <a:rPr sz="2000" b="1" dirty="0">
                <a:latin typeface="Arial"/>
                <a:cs typeface="Arial"/>
              </a:rPr>
              <a:t>омпиля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</a:t>
            </a:r>
            <a:r>
              <a:rPr sz="2000" b="1" spc="5" dirty="0">
                <a:latin typeface="Arial"/>
                <a:cs typeface="Arial"/>
              </a:rPr>
              <a:t>»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рео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уе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гой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зык,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маш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аш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затем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распростран</a:t>
            </a:r>
            <a:r>
              <a:rPr sz="2000" spc="-15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зап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скается.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Недос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ки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ко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dirty="0">
                <a:latin typeface="Arial"/>
                <a:cs typeface="Arial"/>
              </a:rPr>
              <a:t>пиляци</a:t>
            </a:r>
            <a:r>
              <a:rPr sz="2000" b="1" spc="-15" dirty="0">
                <a:latin typeface="Arial"/>
                <a:cs typeface="Arial"/>
              </a:rPr>
              <a:t>и</a:t>
            </a:r>
            <a:r>
              <a:rPr sz="2000" b="1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700">
              <a:latin typeface="Times New Roman"/>
              <a:cs typeface="Times New Roman"/>
            </a:endParaRPr>
          </a:p>
          <a:p>
            <a:pPr marL="292735" indent="-280035">
              <a:lnSpc>
                <a:spcPct val="100000"/>
              </a:lnSpc>
              <a:buFont typeface="Arial"/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Программа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имеет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зави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ос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</a:t>
            </a:r>
            <a:r>
              <a:rPr sz="2000" b="1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  <a:buFont typeface="Arial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92735" indent="-280035">
              <a:lnSpc>
                <a:spcPct val="100000"/>
              </a:lnSpc>
              <a:buFont typeface="Arial"/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Сложно</a:t>
            </a:r>
            <a:r>
              <a:rPr sz="2000" spc="10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адки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ммы.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84264" y="3098292"/>
            <a:ext cx="1286510" cy="424180"/>
          </a:xfrm>
          <a:custGeom>
            <a:avLst/>
            <a:gdLst/>
            <a:ahLst/>
            <a:cxnLst/>
            <a:rect l="l" t="t" r="r" b="b"/>
            <a:pathLst>
              <a:path w="1286509" h="424179">
                <a:moveTo>
                  <a:pt x="0" y="423672"/>
                </a:moveTo>
                <a:lnTo>
                  <a:pt x="1286255" y="423672"/>
                </a:lnTo>
                <a:lnTo>
                  <a:pt x="1286255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Инте</a:t>
            </a:r>
            <a:r>
              <a:rPr spc="-15" dirty="0"/>
              <a:t>р</a:t>
            </a:r>
            <a:r>
              <a:rPr spc="-20" dirty="0"/>
              <a:t>пре</a:t>
            </a:r>
            <a:r>
              <a:rPr spc="-10" dirty="0"/>
              <a:t>т</a:t>
            </a:r>
            <a:r>
              <a:rPr spc="-20" dirty="0"/>
              <a:t>ация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3520440"/>
          </a:xfrm>
          <a:custGeom>
            <a:avLst/>
            <a:gdLst/>
            <a:ahLst/>
            <a:cxnLst/>
            <a:rect l="l" t="t" r="r" b="b"/>
            <a:pathLst>
              <a:path w="8519160" h="3520440">
                <a:moveTo>
                  <a:pt x="0" y="3520440"/>
                </a:moveTo>
                <a:lnTo>
                  <a:pt x="8519160" y="3520440"/>
                </a:lnTo>
                <a:lnTo>
                  <a:pt x="8519160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288692"/>
            <a:ext cx="8061325" cy="299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999"/>
              </a:lnSpc>
            </a:pPr>
            <a:r>
              <a:rPr sz="2000" b="1" dirty="0">
                <a:latin typeface="Arial"/>
                <a:cs typeface="Arial"/>
              </a:rPr>
              <a:t>Ин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ация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 </a:t>
            </a:r>
            <a:r>
              <a:rPr sz="2000" spc="-10" dirty="0">
                <a:latin typeface="Arial"/>
                <a:cs typeface="Arial"/>
              </a:rPr>
              <a:t>к</a:t>
            </a:r>
            <a:r>
              <a:rPr sz="2000" dirty="0">
                <a:latin typeface="Arial"/>
                <a:cs typeface="Arial"/>
              </a:rPr>
              <a:t>огда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х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рограммы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5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чает др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гой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струмен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который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назы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ают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«ин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</a:t>
            </a:r>
            <a:r>
              <a:rPr sz="2000" b="1" spc="5" dirty="0">
                <a:latin typeface="Arial"/>
                <a:cs typeface="Arial"/>
              </a:rPr>
              <a:t>»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 выпол</a:t>
            </a:r>
            <a:r>
              <a:rPr sz="2000" spc="-10" dirty="0">
                <a:latin typeface="Arial"/>
                <a:cs typeface="Arial"/>
              </a:rPr>
              <a:t>ня</a:t>
            </a:r>
            <a:r>
              <a:rPr sz="2000" dirty="0">
                <a:latin typeface="Arial"/>
                <a:cs typeface="Arial"/>
              </a:rPr>
              <a:t>ет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его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«</a:t>
            </a:r>
            <a:r>
              <a:rPr sz="2000" b="1" spc="5" dirty="0">
                <a:latin typeface="Arial"/>
                <a:cs typeface="Arial"/>
              </a:rPr>
              <a:t>к</a:t>
            </a:r>
            <a:r>
              <a:rPr sz="2000" b="1" dirty="0">
                <a:latin typeface="Arial"/>
                <a:cs typeface="Arial"/>
              </a:rPr>
              <a:t>ак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ес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ь</a:t>
            </a:r>
            <a:r>
              <a:rPr sz="2000" b="1" spc="5" dirty="0">
                <a:latin typeface="Arial"/>
                <a:cs typeface="Arial"/>
              </a:rPr>
              <a:t>»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При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этом ра</a:t>
            </a:r>
            <a:r>
              <a:rPr sz="2000" spc="10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про</a:t>
            </a:r>
            <a:r>
              <a:rPr sz="2000" spc="10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траняется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именно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ам ис</a:t>
            </a:r>
            <a:r>
              <a:rPr sz="2000" spc="-10" dirty="0">
                <a:latin typeface="Arial"/>
                <a:cs typeface="Arial"/>
              </a:rPr>
              <a:t>х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кр</a:t>
            </a:r>
            <a:r>
              <a:rPr sz="2000" spc="-10" dirty="0">
                <a:latin typeface="Arial"/>
                <a:cs typeface="Arial"/>
              </a:rPr>
              <a:t>ипт</a:t>
            </a:r>
            <a:r>
              <a:rPr sz="2000" dirty="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Недос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ки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ин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ац</a:t>
            </a:r>
            <a:r>
              <a:rPr sz="2000" b="1" spc="5" dirty="0">
                <a:latin typeface="Arial"/>
                <a:cs typeface="Arial"/>
              </a:rPr>
              <a:t>и</a:t>
            </a:r>
            <a:r>
              <a:rPr sz="2000" b="1" dirty="0">
                <a:latin typeface="Arial"/>
                <a:cs typeface="Arial"/>
              </a:rPr>
              <a:t>и: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700">
              <a:latin typeface="Times New Roman"/>
              <a:cs typeface="Times New Roman"/>
            </a:endParaRPr>
          </a:p>
          <a:p>
            <a:pPr marL="292735" indent="-280035">
              <a:lnSpc>
                <a:spcPct val="100000"/>
              </a:lnSpc>
              <a:buFont typeface="Arial"/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Д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я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за</a:t>
            </a:r>
            <a:r>
              <a:rPr sz="2000" spc="-10" dirty="0">
                <a:latin typeface="Arial"/>
                <a:cs typeface="Arial"/>
              </a:rPr>
              <a:t>пу</a:t>
            </a:r>
            <a:r>
              <a:rPr sz="2000" dirty="0">
                <a:latin typeface="Arial"/>
                <a:cs typeface="Arial"/>
              </a:rPr>
              <a:t>ска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рограммы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ребуе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ч</a:t>
            </a:r>
            <a:r>
              <a:rPr sz="2000" dirty="0">
                <a:latin typeface="Arial"/>
                <a:cs typeface="Arial"/>
              </a:rPr>
              <a:t>ие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ин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2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</a:t>
            </a:r>
            <a:r>
              <a:rPr sz="2000" b="1" spc="-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92735" indent="-280035">
              <a:lnSpc>
                <a:spcPct val="100000"/>
              </a:lnSpc>
              <a:buFont typeface="Arial"/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Замет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же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скоро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оты.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090" y="2085704"/>
            <a:ext cx="810577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600" dirty="0">
                <a:latin typeface="Arial"/>
                <a:cs typeface="Arial"/>
              </a:rPr>
              <a:t>JavaScri</a:t>
            </a:r>
            <a:r>
              <a:rPr sz="3600" spc="5" dirty="0">
                <a:latin typeface="Arial"/>
                <a:cs typeface="Arial"/>
              </a:rPr>
              <a:t>p</a:t>
            </a:r>
            <a:r>
              <a:rPr sz="3600" dirty="0">
                <a:latin typeface="Arial"/>
                <a:cs typeface="Arial"/>
              </a:rPr>
              <a:t>t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-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интер</a:t>
            </a:r>
            <a:r>
              <a:rPr sz="3600" b="1" spc="-15" dirty="0">
                <a:latin typeface="Arial"/>
                <a:cs typeface="Arial"/>
              </a:rPr>
              <a:t>п</a:t>
            </a:r>
            <a:r>
              <a:rPr sz="3600" b="1" dirty="0">
                <a:latin typeface="Arial"/>
                <a:cs typeface="Arial"/>
              </a:rPr>
              <a:t>рети</a:t>
            </a:r>
            <a:r>
              <a:rPr sz="3600" b="1" spc="-15" dirty="0">
                <a:latin typeface="Arial"/>
                <a:cs typeface="Arial"/>
              </a:rPr>
              <a:t>р</a:t>
            </a:r>
            <a:r>
              <a:rPr sz="3600" b="1" dirty="0">
                <a:latin typeface="Arial"/>
                <a:cs typeface="Arial"/>
              </a:rPr>
              <a:t>уемый</a:t>
            </a:r>
            <a:r>
              <a:rPr sz="3600" b="1" spc="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язык</a:t>
            </a:r>
            <a:endParaRPr sz="36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3600" dirty="0">
                <a:latin typeface="Arial"/>
                <a:cs typeface="Arial"/>
              </a:rPr>
              <a:t>программирова</a:t>
            </a:r>
            <a:r>
              <a:rPr sz="3600" spc="5" dirty="0">
                <a:latin typeface="Arial"/>
                <a:cs typeface="Arial"/>
              </a:rPr>
              <a:t>н</a:t>
            </a:r>
            <a:r>
              <a:rPr sz="3600" dirty="0">
                <a:latin typeface="Arial"/>
                <a:cs typeface="Arial"/>
              </a:rPr>
              <a:t>ия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Инте</a:t>
            </a:r>
            <a:r>
              <a:rPr spc="-15" dirty="0"/>
              <a:t>р</a:t>
            </a:r>
            <a:r>
              <a:rPr spc="-20" dirty="0"/>
              <a:t>пре</a:t>
            </a:r>
            <a:r>
              <a:rPr spc="-10" dirty="0"/>
              <a:t>т</a:t>
            </a:r>
            <a:r>
              <a:rPr spc="-20" dirty="0"/>
              <a:t>ация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3520440"/>
          </a:xfrm>
          <a:custGeom>
            <a:avLst/>
            <a:gdLst/>
            <a:ahLst/>
            <a:cxnLst/>
            <a:rect l="l" t="t" r="r" b="b"/>
            <a:pathLst>
              <a:path w="8519160" h="3520440">
                <a:moveTo>
                  <a:pt x="0" y="3520440"/>
                </a:moveTo>
                <a:lnTo>
                  <a:pt x="8519160" y="3520440"/>
                </a:lnTo>
                <a:lnTo>
                  <a:pt x="8519160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288692"/>
            <a:ext cx="7526655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 все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основные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браузеры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роен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ин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ерпре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Java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именно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ому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они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могут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выпол</a:t>
            </a:r>
            <a:r>
              <a:rPr sz="2000" spc="-10" dirty="0">
                <a:latin typeface="Arial"/>
                <a:cs typeface="Arial"/>
              </a:rPr>
              <a:t>ня</a:t>
            </a:r>
            <a:r>
              <a:rPr sz="2000" dirty="0">
                <a:latin typeface="Arial"/>
                <a:cs typeface="Arial"/>
              </a:rPr>
              <a:t>ть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скри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ты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странице.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84264" y="3098292"/>
            <a:ext cx="1286510" cy="424180"/>
          </a:xfrm>
          <a:custGeom>
            <a:avLst/>
            <a:gdLst/>
            <a:ahLst/>
            <a:cxnLst/>
            <a:rect l="l" t="t" r="r" b="b"/>
            <a:pathLst>
              <a:path w="1286509" h="424179">
                <a:moveTo>
                  <a:pt x="0" y="423672"/>
                </a:moveTo>
                <a:lnTo>
                  <a:pt x="1286255" y="423672"/>
                </a:lnTo>
                <a:lnTo>
                  <a:pt x="1286255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1888" y="2025395"/>
            <a:ext cx="4840223" cy="2471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947" y="4125467"/>
            <a:ext cx="577850" cy="424180"/>
          </a:xfrm>
          <a:custGeom>
            <a:avLst/>
            <a:gdLst/>
            <a:ahLst/>
            <a:cxnLst/>
            <a:rect l="l" t="t" r="r" b="b"/>
            <a:pathLst>
              <a:path w="577850" h="424179">
                <a:moveTo>
                  <a:pt x="0" y="423671"/>
                </a:moveTo>
                <a:lnTo>
                  <a:pt x="577596" y="423671"/>
                </a:lnTo>
                <a:lnTo>
                  <a:pt x="577596" y="0"/>
                </a:lnTo>
                <a:lnTo>
                  <a:pt x="0" y="0"/>
                </a:lnTo>
                <a:lnTo>
                  <a:pt x="0" y="4236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Сло</a:t>
            </a:r>
            <a:r>
              <a:rPr spc="-15" dirty="0"/>
              <a:t>ё</a:t>
            </a:r>
            <a:r>
              <a:rPr spc="-20" dirty="0"/>
              <a:t>ный</a:t>
            </a:r>
            <a:r>
              <a:rPr spc="15" dirty="0"/>
              <a:t> </a:t>
            </a:r>
            <a:r>
              <a:rPr spc="-15" dirty="0"/>
              <a:t>пирог</a:t>
            </a:r>
          </a:p>
        </p:txBody>
      </p:sp>
      <p:sp>
        <p:nvSpPr>
          <p:cNvPr id="3" name="object 3"/>
          <p:cNvSpPr/>
          <p:nvPr/>
        </p:nvSpPr>
        <p:spPr>
          <a:xfrm>
            <a:off x="2727960" y="1152144"/>
            <a:ext cx="3688079" cy="357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Сло</a:t>
            </a:r>
            <a:r>
              <a:rPr spc="-15" dirty="0"/>
              <a:t>ё</a:t>
            </a:r>
            <a:r>
              <a:rPr spc="-20" dirty="0"/>
              <a:t>ный</a:t>
            </a:r>
            <a:r>
              <a:rPr spc="15" dirty="0"/>
              <a:t> </a:t>
            </a:r>
            <a:r>
              <a:rPr spc="-15" dirty="0"/>
              <a:t>пирог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288692"/>
            <a:ext cx="7185659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marR="5080" indent="-354965" algn="just">
              <a:lnSpc>
                <a:spcPct val="114999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HTML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ык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</a:t>
            </a:r>
            <a:r>
              <a:rPr sz="2000" b="1" dirty="0">
                <a:latin typeface="Arial"/>
                <a:cs typeface="Arial"/>
              </a:rPr>
              <a:t>азме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к</a:t>
            </a:r>
            <a:r>
              <a:rPr sz="2000" b="1" spc="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зуем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</a:t>
            </a:r>
            <a:r>
              <a:rPr sz="2000" spc="-15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я визуально</a:t>
            </a:r>
            <a:r>
              <a:rPr sz="2000" spc="-15" dirty="0">
                <a:latin typeface="Arial"/>
                <a:cs typeface="Arial"/>
              </a:rPr>
              <a:t>г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ыслов</a:t>
            </a:r>
            <a:r>
              <a:rPr sz="2000" spc="-10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го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струк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ур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ро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ания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нашего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web кон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Сло</a:t>
            </a:r>
            <a:r>
              <a:rPr spc="-15" dirty="0"/>
              <a:t>ё</a:t>
            </a:r>
            <a:r>
              <a:rPr spc="-20" dirty="0"/>
              <a:t>ный</a:t>
            </a:r>
            <a:r>
              <a:rPr spc="15" dirty="0"/>
              <a:t> </a:t>
            </a:r>
            <a:r>
              <a:rPr spc="-15" dirty="0"/>
              <a:t>пирог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288692"/>
            <a:ext cx="7903209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marR="721995" indent="-354965" algn="just">
              <a:lnSpc>
                <a:spcPct val="114999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HTML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ык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</a:t>
            </a:r>
            <a:r>
              <a:rPr sz="2000" b="1" dirty="0">
                <a:latin typeface="Arial"/>
                <a:cs typeface="Arial"/>
              </a:rPr>
              <a:t>азме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к</a:t>
            </a:r>
            <a:r>
              <a:rPr sz="2000" b="1" spc="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зуем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</a:t>
            </a:r>
            <a:r>
              <a:rPr sz="2000" spc="-15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я визуально</a:t>
            </a:r>
            <a:r>
              <a:rPr sz="2000" spc="-15" dirty="0">
                <a:latin typeface="Arial"/>
                <a:cs typeface="Arial"/>
              </a:rPr>
              <a:t>г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ыслов</a:t>
            </a:r>
            <a:r>
              <a:rPr sz="2000" spc="-10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го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струк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ур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ро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ания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нашего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web кон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а.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CSS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ык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илей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омо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ью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орого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аем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ль</a:t>
            </a:r>
            <a:endParaRPr sz="20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отобра</a:t>
            </a:r>
            <a:r>
              <a:rPr sz="2000" spc="5" dirty="0">
                <a:latin typeface="Arial"/>
                <a:cs typeface="Arial"/>
              </a:rPr>
              <a:t>ж</a:t>
            </a:r>
            <a:r>
              <a:rPr sz="2000" dirty="0">
                <a:latin typeface="Arial"/>
                <a:cs typeface="Arial"/>
              </a:rPr>
              <a:t>ения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нашего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HTML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Сло</a:t>
            </a:r>
            <a:r>
              <a:rPr spc="-15" dirty="0"/>
              <a:t>ё</a:t>
            </a:r>
            <a:r>
              <a:rPr spc="-20" dirty="0"/>
              <a:t>ный</a:t>
            </a:r>
            <a:r>
              <a:rPr spc="15" dirty="0"/>
              <a:t> </a:t>
            </a:r>
            <a:r>
              <a:rPr spc="-15" dirty="0"/>
              <a:t>пирог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288692"/>
            <a:ext cx="7997190" cy="273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marR="815975" indent="-354965" algn="just">
              <a:lnSpc>
                <a:spcPct val="114999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HTML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ык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</a:t>
            </a:r>
            <a:r>
              <a:rPr sz="2000" b="1" dirty="0">
                <a:latin typeface="Arial"/>
                <a:cs typeface="Arial"/>
              </a:rPr>
              <a:t>азме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к</a:t>
            </a:r>
            <a:r>
              <a:rPr sz="2000" b="1" spc="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зуем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</a:t>
            </a:r>
            <a:r>
              <a:rPr sz="2000" spc="-15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я визуально</a:t>
            </a:r>
            <a:r>
              <a:rPr sz="2000" spc="-15" dirty="0">
                <a:latin typeface="Arial"/>
                <a:cs typeface="Arial"/>
              </a:rPr>
              <a:t>г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ыслов</a:t>
            </a:r>
            <a:r>
              <a:rPr sz="2000" spc="-10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го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струк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ур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ро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ания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нашего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web кон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а.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CSS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ык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илей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омо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ью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орого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аем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ль</a:t>
            </a:r>
            <a:endParaRPr sz="20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отобра</a:t>
            </a:r>
            <a:r>
              <a:rPr sz="2000" spc="5" dirty="0">
                <a:latin typeface="Arial"/>
                <a:cs typeface="Arial"/>
              </a:rPr>
              <a:t>ж</a:t>
            </a:r>
            <a:r>
              <a:rPr sz="2000" dirty="0">
                <a:latin typeface="Arial"/>
                <a:cs typeface="Arial"/>
              </a:rPr>
              <a:t>ения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нашего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HTML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а.</a:t>
            </a:r>
            <a:endParaRPr sz="2000">
              <a:latin typeface="Arial"/>
              <a:cs typeface="Arial"/>
            </a:endParaRPr>
          </a:p>
          <a:p>
            <a:pPr marL="367665" marR="5080" indent="-354965">
              <a:lnSpc>
                <a:spcPct val="114999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t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язык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програм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spc="-10" dirty="0">
                <a:latin typeface="Arial"/>
                <a:cs typeface="Arial"/>
              </a:rPr>
              <a:t>и</a:t>
            </a:r>
            <a:r>
              <a:rPr sz="2000" b="1" dirty="0">
                <a:latin typeface="Arial"/>
                <a:cs typeface="Arial"/>
              </a:rPr>
              <a:t>ров</a:t>
            </a:r>
            <a:r>
              <a:rPr sz="2000" b="1" spc="-10" dirty="0">
                <a:latin typeface="Arial"/>
                <a:cs typeface="Arial"/>
              </a:rPr>
              <a:t>а</a:t>
            </a:r>
            <a:r>
              <a:rPr sz="2000" b="1" dirty="0">
                <a:latin typeface="Arial"/>
                <a:cs typeface="Arial"/>
              </a:rPr>
              <a:t>н</a:t>
            </a:r>
            <a:r>
              <a:rPr sz="2000" b="1" spc="-10" dirty="0">
                <a:latin typeface="Arial"/>
                <a:cs typeface="Arial"/>
              </a:rPr>
              <a:t>и</a:t>
            </a:r>
            <a:r>
              <a:rPr sz="2000" b="1" spc="5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который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воляет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Вам со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да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</a:t>
            </a:r>
            <a:r>
              <a:rPr sz="2000" spc="-1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нам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чески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обновл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емый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кон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уп</a:t>
            </a:r>
            <a:r>
              <a:rPr sz="2000" dirty="0">
                <a:latin typeface="Arial"/>
                <a:cs typeface="Arial"/>
              </a:rPr>
              <a:t>равл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ет му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ьт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медиа,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аним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рует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изо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ражения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.</a:t>
            </a:r>
            <a:r>
              <a:rPr sz="2000" dirty="0">
                <a:latin typeface="Arial"/>
                <a:cs typeface="Arial"/>
              </a:rPr>
              <a:t>д.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Сло</a:t>
            </a:r>
            <a:r>
              <a:rPr spc="-15" dirty="0"/>
              <a:t>ё</a:t>
            </a:r>
            <a:r>
              <a:rPr spc="-20" dirty="0"/>
              <a:t>ный</a:t>
            </a:r>
            <a:r>
              <a:rPr spc="15" dirty="0"/>
              <a:t> </a:t>
            </a:r>
            <a:r>
              <a:rPr spc="-15" dirty="0"/>
              <a:t>пирог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3520440"/>
          </a:xfrm>
          <a:custGeom>
            <a:avLst/>
            <a:gdLst/>
            <a:ahLst/>
            <a:cxnLst/>
            <a:rect l="l" t="t" r="r" b="b"/>
            <a:pathLst>
              <a:path w="8519160" h="3520440">
                <a:moveTo>
                  <a:pt x="0" y="3520440"/>
                </a:moveTo>
                <a:lnTo>
                  <a:pt x="8519160" y="3520440"/>
                </a:lnTo>
                <a:lnTo>
                  <a:pt x="8519160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5080">
              <a:lnSpc>
                <a:spcPct val="114999"/>
              </a:lnSpc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pt </a:t>
            </a:r>
            <a:r>
              <a:rPr sz="2000" dirty="0"/>
              <a:t>э</a:t>
            </a:r>
            <a:r>
              <a:rPr sz="2000" spc="-10" dirty="0"/>
              <a:t>т</a:t>
            </a:r>
            <a:r>
              <a:rPr sz="2000" dirty="0"/>
              <a:t>о </a:t>
            </a:r>
            <a:r>
              <a:rPr sz="2000" spc="-15" dirty="0"/>
              <a:t>я</a:t>
            </a:r>
            <a:r>
              <a:rPr sz="2000" dirty="0"/>
              <a:t>зык,</a:t>
            </a:r>
            <a:r>
              <a:rPr sz="2000" spc="-25" dirty="0"/>
              <a:t> </a:t>
            </a:r>
            <a:r>
              <a:rPr sz="2000" dirty="0"/>
              <a:t>ко</a:t>
            </a:r>
            <a:r>
              <a:rPr sz="2000" spc="-10" dirty="0"/>
              <a:t>т</a:t>
            </a:r>
            <a:r>
              <a:rPr sz="2000" dirty="0"/>
              <a:t>орый</a:t>
            </a:r>
            <a:r>
              <a:rPr sz="2000" spc="-40" dirty="0"/>
              <a:t> </a:t>
            </a:r>
            <a:r>
              <a:rPr sz="2000" spc="-10" dirty="0"/>
              <a:t>п</a:t>
            </a:r>
            <a:r>
              <a:rPr sz="2000" dirty="0"/>
              <a:t>оз</a:t>
            </a:r>
            <a:r>
              <a:rPr sz="2000" spc="5" dirty="0"/>
              <a:t>в</a:t>
            </a:r>
            <a:r>
              <a:rPr sz="2000" dirty="0"/>
              <a:t>ол</a:t>
            </a:r>
            <a:r>
              <a:rPr sz="2000" spc="-15" dirty="0"/>
              <a:t>я</a:t>
            </a:r>
            <a:r>
              <a:rPr sz="2000" dirty="0"/>
              <a:t>ет</a:t>
            </a:r>
            <a:r>
              <a:rPr sz="2000" spc="-25" dirty="0"/>
              <a:t> </a:t>
            </a:r>
            <a:r>
              <a:rPr sz="2000" spc="-10" dirty="0"/>
              <a:t>В</a:t>
            </a:r>
            <a:r>
              <a:rPr sz="2000" dirty="0"/>
              <a:t>ам</a:t>
            </a:r>
            <a:r>
              <a:rPr sz="2000" spc="-20" dirty="0"/>
              <a:t> </a:t>
            </a:r>
            <a:r>
              <a:rPr sz="2000" spc="-10" dirty="0"/>
              <a:t>п</a:t>
            </a:r>
            <a:r>
              <a:rPr sz="2000" dirty="0"/>
              <a:t>риме</a:t>
            </a:r>
            <a:r>
              <a:rPr sz="2000" spc="-10" dirty="0"/>
              <a:t>нят</a:t>
            </a:r>
            <a:r>
              <a:rPr sz="2000" dirty="0"/>
              <a:t>ь</a:t>
            </a:r>
            <a:r>
              <a:rPr sz="2000" spc="-20" dirty="0"/>
              <a:t> </a:t>
            </a:r>
            <a:r>
              <a:rPr sz="2000" dirty="0"/>
              <a:t>сложные вещи</a:t>
            </a:r>
            <a:r>
              <a:rPr sz="2000" spc="-20" dirty="0"/>
              <a:t> </a:t>
            </a:r>
            <a:r>
              <a:rPr sz="2000" dirty="0"/>
              <a:t>на</a:t>
            </a:r>
            <a:r>
              <a:rPr sz="2000" spc="-20" dirty="0"/>
              <a:t> </a:t>
            </a:r>
            <a:r>
              <a:rPr sz="2000" b="1" spc="30" dirty="0">
                <a:latin typeface="Arial"/>
                <a:cs typeface="Arial"/>
              </a:rPr>
              <a:t>w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5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-</a:t>
            </a:r>
            <a:r>
              <a:rPr sz="2000" b="1" spc="-10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ранице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/>
              <a:t>—</a:t>
            </a:r>
            <a:r>
              <a:rPr sz="2000" spc="-5" dirty="0"/>
              <a:t> </a:t>
            </a:r>
            <a:r>
              <a:rPr sz="2000" dirty="0"/>
              <a:t>каждый</a:t>
            </a:r>
            <a:r>
              <a:rPr sz="2000" spc="-35" dirty="0"/>
              <a:t> </a:t>
            </a:r>
            <a:r>
              <a:rPr sz="2000" dirty="0"/>
              <a:t>ра</a:t>
            </a:r>
            <a:r>
              <a:rPr sz="2000" spc="5" dirty="0"/>
              <a:t>з</a:t>
            </a:r>
            <a:r>
              <a:rPr sz="2000" dirty="0"/>
              <a:t>,</a:t>
            </a:r>
            <a:r>
              <a:rPr sz="2000" spc="-35" dirty="0"/>
              <a:t> </a:t>
            </a:r>
            <a:r>
              <a:rPr sz="2000" dirty="0"/>
              <a:t>когда</a:t>
            </a:r>
            <a:r>
              <a:rPr sz="2000" spc="-20" dirty="0"/>
              <a:t> </a:t>
            </a:r>
            <a:r>
              <a:rPr sz="2000" dirty="0"/>
              <a:t>на</a:t>
            </a:r>
            <a:r>
              <a:rPr sz="2000" spc="-25" dirty="0"/>
              <a:t> </a:t>
            </a:r>
            <a:r>
              <a:rPr sz="2000" b="1" spc="30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eb</a:t>
            </a:r>
            <a:r>
              <a:rPr sz="2000" b="1" spc="-10" dirty="0">
                <a:latin typeface="Arial"/>
                <a:cs typeface="Arial"/>
              </a:rPr>
              <a:t>-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раниц </a:t>
            </a:r>
            <a:r>
              <a:rPr sz="2000" spc="-10" dirty="0"/>
              <a:t>п</a:t>
            </a:r>
            <a:r>
              <a:rPr sz="2000" dirty="0"/>
              <a:t>роисход</a:t>
            </a:r>
            <a:r>
              <a:rPr sz="2000" spc="-10" dirty="0"/>
              <a:t>и</a:t>
            </a:r>
            <a:r>
              <a:rPr sz="2000" dirty="0"/>
              <a:t>т</a:t>
            </a:r>
            <a:r>
              <a:rPr sz="2000" spc="-25" dirty="0"/>
              <a:t> </a:t>
            </a:r>
            <a:r>
              <a:rPr sz="2000" dirty="0"/>
              <a:t>чт</a:t>
            </a:r>
            <a:r>
              <a:rPr sz="2000" spc="-5" dirty="0"/>
              <a:t>о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dirty="0"/>
              <a:t>то</a:t>
            </a:r>
            <a:r>
              <a:rPr sz="2000" spc="-35" dirty="0"/>
              <a:t> </a:t>
            </a:r>
            <a:r>
              <a:rPr sz="2000" dirty="0"/>
              <a:t>большее,</a:t>
            </a:r>
            <a:r>
              <a:rPr sz="2000" spc="-40" dirty="0"/>
              <a:t> </a:t>
            </a:r>
            <a:r>
              <a:rPr sz="2000" dirty="0"/>
              <a:t>чем</a:t>
            </a:r>
            <a:r>
              <a:rPr sz="2000" spc="-25" dirty="0"/>
              <a:t> </a:t>
            </a:r>
            <a:r>
              <a:rPr sz="2000" spc="-10" dirty="0"/>
              <a:t>п</a:t>
            </a:r>
            <a:r>
              <a:rPr sz="2000" dirty="0"/>
              <a:t>ро</a:t>
            </a:r>
            <a:r>
              <a:rPr sz="2000" spc="5" dirty="0"/>
              <a:t>с</a:t>
            </a:r>
            <a:r>
              <a:rPr sz="2000" dirty="0"/>
              <a:t>то</a:t>
            </a:r>
            <a:r>
              <a:rPr sz="2000" spc="-25" dirty="0"/>
              <a:t> </a:t>
            </a:r>
            <a:r>
              <a:rPr sz="2000" dirty="0"/>
              <a:t>её стат</a:t>
            </a:r>
            <a:r>
              <a:rPr sz="2000" spc="-10" dirty="0"/>
              <a:t>и</a:t>
            </a:r>
            <a:r>
              <a:rPr sz="2000" dirty="0"/>
              <a:t>чное</a:t>
            </a:r>
            <a:r>
              <a:rPr sz="2000" spc="-40" dirty="0"/>
              <a:t> </a:t>
            </a:r>
            <a:r>
              <a:rPr sz="2000" dirty="0"/>
              <a:t>отобра</a:t>
            </a:r>
            <a:r>
              <a:rPr sz="2000" spc="5" dirty="0"/>
              <a:t>ж</a:t>
            </a:r>
            <a:r>
              <a:rPr sz="2000" dirty="0"/>
              <a:t>ение.</a:t>
            </a:r>
            <a:endParaRPr sz="2000">
              <a:latin typeface="Arial"/>
              <a:cs typeface="Arial"/>
            </a:endParaRPr>
          </a:p>
          <a:p>
            <a:pPr marL="1270">
              <a:lnSpc>
                <a:spcPct val="100000"/>
              </a:lnSpc>
              <a:spcBef>
                <a:spcPts val="360"/>
              </a:spcBef>
            </a:pPr>
            <a:r>
              <a:rPr sz="2000" dirty="0"/>
              <a:t>—</a:t>
            </a:r>
            <a:r>
              <a:rPr sz="2000" spc="-20" dirty="0"/>
              <a:t> </a:t>
            </a:r>
            <a:r>
              <a:rPr sz="2000" dirty="0"/>
              <a:t>можете</a:t>
            </a:r>
            <a:r>
              <a:rPr sz="2000" spc="-25" dirty="0"/>
              <a:t> </a:t>
            </a:r>
            <a:r>
              <a:rPr sz="2000" dirty="0"/>
              <a:t>бы</a:t>
            </a:r>
            <a:r>
              <a:rPr sz="2000" spc="-10" dirty="0"/>
              <a:t>т</a:t>
            </a:r>
            <a:r>
              <a:rPr sz="2000" dirty="0"/>
              <a:t>ь</a:t>
            </a:r>
            <a:r>
              <a:rPr sz="2000" spc="-20" dirty="0"/>
              <a:t> </a:t>
            </a:r>
            <a:r>
              <a:rPr sz="2000" spc="-10" dirty="0"/>
              <a:t>у</a:t>
            </a:r>
            <a:r>
              <a:rPr sz="2000" dirty="0"/>
              <a:t>верены,</a:t>
            </a:r>
            <a:r>
              <a:rPr sz="2000" spc="-40" dirty="0"/>
              <a:t> </a:t>
            </a:r>
            <a:r>
              <a:rPr sz="2000" dirty="0"/>
              <a:t>ч</a:t>
            </a:r>
            <a:r>
              <a:rPr sz="2000" spc="-10" dirty="0"/>
              <a:t>т</a:t>
            </a:r>
            <a:r>
              <a:rPr sz="2000" dirty="0"/>
              <a:t>о</a:t>
            </a:r>
            <a:r>
              <a:rPr sz="2000" spc="-20" dirty="0"/>
              <a:t> </a:t>
            </a:r>
            <a:r>
              <a:rPr sz="2000" dirty="0"/>
              <a:t>скорее</a:t>
            </a:r>
            <a:r>
              <a:rPr sz="2000" spc="-25" dirty="0"/>
              <a:t> </a:t>
            </a:r>
            <a:r>
              <a:rPr sz="2000" dirty="0"/>
              <a:t>в</a:t>
            </a:r>
            <a:r>
              <a:rPr sz="2000" spc="5" dirty="0"/>
              <a:t>с</a:t>
            </a:r>
            <a:r>
              <a:rPr sz="2000" dirty="0"/>
              <a:t>его,</a:t>
            </a:r>
            <a:r>
              <a:rPr sz="2000" spc="-45" dirty="0"/>
              <a:t> </a:t>
            </a:r>
            <a:r>
              <a:rPr sz="2000" dirty="0"/>
              <a:t>не</a:t>
            </a:r>
            <a:r>
              <a:rPr sz="2000" spc="-20" dirty="0"/>
              <a:t> </a:t>
            </a:r>
            <a:r>
              <a:rPr sz="2000" dirty="0"/>
              <a:t>обошлось</a:t>
            </a:r>
            <a:r>
              <a:rPr sz="2000" spc="-45" dirty="0"/>
              <a:t> </a:t>
            </a:r>
            <a:r>
              <a:rPr sz="2000" dirty="0"/>
              <a:t>без</a:t>
            </a:r>
            <a:endParaRPr sz="2000"/>
          </a:p>
          <a:p>
            <a:pPr marL="1270">
              <a:lnSpc>
                <a:spcPct val="100000"/>
              </a:lnSpc>
              <a:spcBef>
                <a:spcPts val="360"/>
              </a:spcBef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270" marR="382905">
              <a:lnSpc>
                <a:spcPct val="115100"/>
              </a:lnSpc>
              <a:spcBef>
                <a:spcPts val="1590"/>
              </a:spcBef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t </a:t>
            </a:r>
            <a:r>
              <a:rPr sz="2000" dirty="0"/>
              <a:t>—</a:t>
            </a:r>
            <a:r>
              <a:rPr sz="2000" spc="-20" dirty="0"/>
              <a:t> </a:t>
            </a:r>
            <a:r>
              <a:rPr sz="2000" dirty="0"/>
              <a:t>э</a:t>
            </a:r>
            <a:r>
              <a:rPr sz="2000" spc="-10" dirty="0"/>
              <a:t>т</a:t>
            </a:r>
            <a:r>
              <a:rPr sz="2000" dirty="0"/>
              <a:t>о </a:t>
            </a:r>
            <a:r>
              <a:rPr sz="2000" spc="-10" dirty="0"/>
              <a:t>т</a:t>
            </a:r>
            <a:r>
              <a:rPr sz="2000" dirty="0"/>
              <a:t>рет</a:t>
            </a:r>
            <a:r>
              <a:rPr sz="2000" spc="-10" dirty="0"/>
              <a:t>и</a:t>
            </a:r>
            <a:r>
              <a:rPr sz="2000" dirty="0"/>
              <a:t>й</a:t>
            </a:r>
            <a:r>
              <a:rPr sz="2000" spc="-25" dirty="0"/>
              <a:t> </a:t>
            </a:r>
            <a:r>
              <a:rPr sz="2000" dirty="0"/>
              <a:t>слой</a:t>
            </a:r>
            <a:r>
              <a:rPr sz="2000" spc="-30" dirty="0"/>
              <a:t> </a:t>
            </a:r>
            <a:r>
              <a:rPr sz="2000" dirty="0"/>
              <a:t>слоёного</a:t>
            </a:r>
            <a:r>
              <a:rPr sz="2000" spc="-35" dirty="0"/>
              <a:t> </a:t>
            </a:r>
            <a:r>
              <a:rPr sz="2000" spc="-10" dirty="0"/>
              <a:t>п</a:t>
            </a:r>
            <a:r>
              <a:rPr sz="2000" dirty="0"/>
              <a:t>ирога</a:t>
            </a:r>
            <a:r>
              <a:rPr sz="2000" spc="-15" dirty="0"/>
              <a:t> </a:t>
            </a:r>
            <a:r>
              <a:rPr sz="2000" dirty="0"/>
              <a:t>стандар</a:t>
            </a:r>
            <a:r>
              <a:rPr sz="2000" spc="-10" dirty="0"/>
              <a:t>т</a:t>
            </a:r>
            <a:r>
              <a:rPr sz="2000" dirty="0"/>
              <a:t>ных</a:t>
            </a:r>
            <a:r>
              <a:rPr sz="2000" spc="-40" dirty="0"/>
              <a:t> </a:t>
            </a:r>
            <a:r>
              <a:rPr sz="2000" dirty="0"/>
              <a:t>web те</a:t>
            </a:r>
            <a:r>
              <a:rPr sz="2000" spc="-10" dirty="0"/>
              <a:t>х</a:t>
            </a:r>
            <a:r>
              <a:rPr sz="2000" dirty="0"/>
              <a:t>нолог</a:t>
            </a:r>
            <a:r>
              <a:rPr sz="2000" spc="-10" dirty="0"/>
              <a:t>и</a:t>
            </a:r>
            <a:r>
              <a:rPr sz="2000" dirty="0"/>
              <a:t>й,</a:t>
            </a:r>
            <a:r>
              <a:rPr sz="2000" spc="-40" dirty="0"/>
              <a:t> </a:t>
            </a:r>
            <a:r>
              <a:rPr sz="2000" dirty="0"/>
              <a:t>два</a:t>
            </a:r>
            <a:r>
              <a:rPr sz="2000" spc="-15" dirty="0"/>
              <a:t> </a:t>
            </a:r>
            <a:r>
              <a:rPr sz="2000" dirty="0"/>
              <a:t>из</a:t>
            </a:r>
            <a:r>
              <a:rPr sz="2000" spc="-30" dirty="0"/>
              <a:t> </a:t>
            </a:r>
            <a:r>
              <a:rPr sz="2000" dirty="0"/>
              <a:t>которых</a:t>
            </a:r>
            <a:r>
              <a:rPr sz="2000" spc="-30" dirty="0"/>
              <a:t> </a:t>
            </a:r>
            <a:r>
              <a:rPr sz="2000" spc="10" dirty="0"/>
              <a:t>(</a:t>
            </a:r>
            <a:r>
              <a:rPr sz="2000" b="1" dirty="0">
                <a:latin typeface="Arial"/>
                <a:cs typeface="Arial"/>
              </a:rPr>
              <a:t>HTML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/>
              <a:t>и</a:t>
            </a:r>
            <a:r>
              <a:rPr sz="2000" spc="-25" dirty="0"/>
              <a:t> </a:t>
            </a:r>
            <a:r>
              <a:rPr sz="2000" b="1" dirty="0">
                <a:latin typeface="Arial"/>
                <a:cs typeface="Arial"/>
              </a:rPr>
              <a:t>CS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Прог</a:t>
            </a:r>
            <a:r>
              <a:rPr spc="-15" dirty="0"/>
              <a:t>р</a:t>
            </a:r>
            <a:r>
              <a:rPr spc="-20" dirty="0"/>
              <a:t>аммиро</a:t>
            </a:r>
            <a:r>
              <a:rPr spc="-10" dirty="0"/>
              <a:t>в</a:t>
            </a:r>
            <a:r>
              <a:rPr spc="-20" dirty="0"/>
              <a:t>а</a:t>
            </a:r>
            <a:r>
              <a:rPr spc="-15" dirty="0"/>
              <a:t>н</a:t>
            </a:r>
            <a:r>
              <a:rPr spc="-20" dirty="0"/>
              <a:t>ие</a:t>
            </a:r>
          </a:p>
        </p:txBody>
      </p:sp>
      <p:sp>
        <p:nvSpPr>
          <p:cNvPr id="3" name="object 3"/>
          <p:cNvSpPr/>
          <p:nvPr/>
        </p:nvSpPr>
        <p:spPr>
          <a:xfrm>
            <a:off x="1882139" y="1295400"/>
            <a:ext cx="5379720" cy="3195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Где</a:t>
            </a:r>
            <a:r>
              <a:rPr spc="-5" dirty="0"/>
              <a:t> </a:t>
            </a:r>
            <a:r>
              <a:rPr spc="-20" dirty="0"/>
              <a:t>п</a:t>
            </a:r>
            <a:r>
              <a:rPr spc="-15" dirty="0"/>
              <a:t>р</a:t>
            </a:r>
            <a:r>
              <a:rPr spc="-20" dirty="0"/>
              <a:t>именяе</a:t>
            </a:r>
            <a:r>
              <a:rPr spc="-10" dirty="0"/>
              <a:t>т</a:t>
            </a:r>
            <a:r>
              <a:rPr spc="-15" dirty="0"/>
              <a:t>ся</a:t>
            </a:r>
            <a:r>
              <a:rPr spc="10" dirty="0"/>
              <a:t> </a:t>
            </a:r>
            <a:r>
              <a:rPr spc="-15" dirty="0"/>
              <a:t>JavaScr</a:t>
            </a:r>
            <a:r>
              <a:rPr spc="-5" dirty="0"/>
              <a:t>i</a:t>
            </a:r>
            <a:r>
              <a:rPr spc="-15" dirty="0"/>
              <a:t>pt?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288692"/>
            <a:ext cx="5255895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WE</a:t>
            </a:r>
            <a:r>
              <a:rPr sz="2000" b="1" spc="-5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-сай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ы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Мобиль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ые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ожен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я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Де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к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оп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ммы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Сервер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омога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ел</a:t>
            </a:r>
            <a:r>
              <a:rPr sz="2000" spc="-2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стр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мен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ы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8151" y="2726435"/>
            <a:ext cx="5187696" cy="1842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Возмож</a:t>
            </a:r>
            <a:r>
              <a:rPr spc="-15" dirty="0"/>
              <a:t>н</a:t>
            </a:r>
            <a:r>
              <a:rPr spc="-20" dirty="0"/>
              <a:t>о</a:t>
            </a:r>
            <a:r>
              <a:rPr spc="-10" dirty="0"/>
              <a:t>с</a:t>
            </a:r>
            <a:r>
              <a:rPr spc="-15" dirty="0"/>
              <a:t>ти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 indent="-354965">
              <a:lnSpc>
                <a:spcPct val="100000"/>
              </a:lnSpc>
              <a:buFont typeface="Arial"/>
              <a:buChar char="●"/>
              <a:tabLst>
                <a:tab pos="459740" algn="l"/>
              </a:tabLst>
            </a:pPr>
            <a:r>
              <a:rPr sz="2000" dirty="0"/>
              <a:t>Добавл</a:t>
            </a:r>
            <a:r>
              <a:rPr sz="2000" spc="-10" dirty="0"/>
              <a:t>ят</a:t>
            </a:r>
            <a:r>
              <a:rPr sz="2000" dirty="0"/>
              <a:t>ь</a:t>
            </a:r>
            <a:r>
              <a:rPr sz="2000" spc="-35" dirty="0"/>
              <a:t> </a:t>
            </a:r>
            <a:r>
              <a:rPr sz="2000" dirty="0"/>
              <a:t>разли</a:t>
            </a:r>
            <a:r>
              <a:rPr sz="2000" spc="-10" dirty="0"/>
              <a:t>ч</a:t>
            </a:r>
            <a:r>
              <a:rPr sz="2000" dirty="0"/>
              <a:t>н</a:t>
            </a:r>
            <a:r>
              <a:rPr sz="2000" spc="-10" dirty="0"/>
              <a:t>ы</a:t>
            </a:r>
            <a:r>
              <a:rPr sz="2000" dirty="0"/>
              <a:t>е</a:t>
            </a:r>
            <a:r>
              <a:rPr sz="2000" spc="-40" dirty="0"/>
              <a:t> </a:t>
            </a:r>
            <a:r>
              <a:rPr sz="2000" b="1" dirty="0">
                <a:latin typeface="Arial"/>
                <a:cs typeface="Arial"/>
              </a:rPr>
              <a:t>э</a:t>
            </a:r>
            <a:r>
              <a:rPr sz="2000" b="1" spc="-45" dirty="0">
                <a:latin typeface="Arial"/>
                <a:cs typeface="Arial"/>
              </a:rPr>
              <a:t>фф</a:t>
            </a:r>
            <a:r>
              <a:rPr sz="2000" b="1" dirty="0">
                <a:latin typeface="Arial"/>
                <a:cs typeface="Arial"/>
              </a:rPr>
              <a:t>е</a:t>
            </a:r>
            <a:r>
              <a:rPr sz="2000" b="1" spc="15" dirty="0">
                <a:latin typeface="Arial"/>
                <a:cs typeface="Arial"/>
              </a:rPr>
              <a:t>к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ы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анима</a:t>
            </a:r>
            <a:r>
              <a:rPr sz="2000" b="1" spc="-10" dirty="0">
                <a:latin typeface="Arial"/>
                <a:cs typeface="Arial"/>
              </a:rPr>
              <a:t>ци</a:t>
            </a:r>
            <a:r>
              <a:rPr sz="2000" b="1" dirty="0">
                <a:latin typeface="Arial"/>
                <a:cs typeface="Arial"/>
              </a:rPr>
              <a:t>и</a:t>
            </a:r>
            <a:endParaRPr sz="2000">
              <a:latin typeface="Arial"/>
              <a:cs typeface="Arial"/>
            </a:endParaRPr>
          </a:p>
          <a:p>
            <a:pPr marL="458470" marR="1239520" indent="-354965">
              <a:lnSpc>
                <a:spcPct val="114999"/>
              </a:lnSpc>
              <a:buFont typeface="Arial"/>
              <a:buChar char="●"/>
              <a:tabLst>
                <a:tab pos="459740" algn="l"/>
              </a:tabLst>
            </a:pPr>
            <a:r>
              <a:rPr sz="2000" dirty="0"/>
              <a:t>Реагировать</a:t>
            </a:r>
            <a:r>
              <a:rPr sz="2000" spc="-45" dirty="0"/>
              <a:t> </a:t>
            </a:r>
            <a:r>
              <a:rPr sz="2000" dirty="0"/>
              <a:t>на</a:t>
            </a:r>
            <a:r>
              <a:rPr sz="2000" spc="-15" dirty="0"/>
              <a:t> </a:t>
            </a:r>
            <a:r>
              <a:rPr sz="2000" b="1" dirty="0">
                <a:latin typeface="Arial"/>
                <a:cs typeface="Arial"/>
              </a:rPr>
              <a:t>собы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ия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/>
              <a:t>об</a:t>
            </a:r>
            <a:r>
              <a:rPr sz="2000" spc="5" dirty="0"/>
              <a:t>р</a:t>
            </a:r>
            <a:r>
              <a:rPr sz="2000" dirty="0"/>
              <a:t>аб</a:t>
            </a:r>
            <a:r>
              <a:rPr sz="2000" spc="5" dirty="0"/>
              <a:t>а</a:t>
            </a:r>
            <a:r>
              <a:rPr sz="2000" dirty="0"/>
              <a:t>т</a:t>
            </a:r>
            <a:r>
              <a:rPr sz="2000" spc="-10" dirty="0"/>
              <a:t>ы</a:t>
            </a:r>
            <a:r>
              <a:rPr sz="2000" dirty="0"/>
              <a:t>вать</a:t>
            </a:r>
            <a:r>
              <a:rPr sz="2000" spc="-45" dirty="0"/>
              <a:t> </a:t>
            </a:r>
            <a:r>
              <a:rPr sz="2000" spc="-10" dirty="0"/>
              <a:t>п</a:t>
            </a:r>
            <a:r>
              <a:rPr sz="2000" dirty="0"/>
              <a:t>еремещен</a:t>
            </a:r>
            <a:r>
              <a:rPr sz="2000" spc="-10" dirty="0"/>
              <a:t>и</a:t>
            </a:r>
            <a:r>
              <a:rPr sz="2000" dirty="0"/>
              <a:t>я у</a:t>
            </a:r>
            <a:r>
              <a:rPr sz="2000" spc="-10" dirty="0"/>
              <a:t>к</a:t>
            </a:r>
            <a:r>
              <a:rPr sz="2000" dirty="0"/>
              <a:t>а</a:t>
            </a:r>
            <a:r>
              <a:rPr sz="2000" spc="5" dirty="0"/>
              <a:t>з</a:t>
            </a:r>
            <a:r>
              <a:rPr sz="2000" dirty="0"/>
              <a:t>ате</a:t>
            </a:r>
            <a:r>
              <a:rPr sz="2000" spc="-10" dirty="0"/>
              <a:t>л</a:t>
            </a:r>
            <a:r>
              <a:rPr sz="2000" dirty="0"/>
              <a:t>я</a:t>
            </a:r>
            <a:r>
              <a:rPr sz="2000" spc="-25" dirty="0"/>
              <a:t> </a:t>
            </a:r>
            <a:r>
              <a:rPr sz="2000" dirty="0"/>
              <a:t>мыши,</a:t>
            </a:r>
            <a:r>
              <a:rPr sz="2000" spc="-40" dirty="0"/>
              <a:t> </a:t>
            </a:r>
            <a:r>
              <a:rPr sz="2000" dirty="0"/>
              <a:t>нажатие</a:t>
            </a:r>
            <a:r>
              <a:rPr sz="2000" spc="-35" dirty="0"/>
              <a:t> </a:t>
            </a:r>
            <a:r>
              <a:rPr sz="2000" dirty="0"/>
              <a:t>к</a:t>
            </a:r>
            <a:r>
              <a:rPr sz="2000" spc="-10" dirty="0"/>
              <a:t>л</a:t>
            </a:r>
            <a:r>
              <a:rPr sz="2000" dirty="0"/>
              <a:t>авиш</a:t>
            </a:r>
            <a:r>
              <a:rPr sz="2000" spc="-25" dirty="0"/>
              <a:t> </a:t>
            </a:r>
            <a:r>
              <a:rPr sz="2000" dirty="0"/>
              <a:t>с</a:t>
            </a:r>
            <a:r>
              <a:rPr sz="2000" spc="-15" dirty="0"/>
              <a:t> </a:t>
            </a:r>
            <a:r>
              <a:rPr sz="2000" dirty="0"/>
              <a:t>к</a:t>
            </a:r>
            <a:r>
              <a:rPr sz="2000" spc="-10" dirty="0"/>
              <a:t>л</a:t>
            </a:r>
            <a:r>
              <a:rPr sz="2000" dirty="0"/>
              <a:t>авиат</a:t>
            </a:r>
            <a:r>
              <a:rPr sz="2000" spc="-10" dirty="0"/>
              <a:t>у</a:t>
            </a:r>
            <a:r>
              <a:rPr sz="2000" dirty="0"/>
              <a:t>ры</a:t>
            </a:r>
            <a:endParaRPr sz="2000">
              <a:latin typeface="Arial"/>
              <a:cs typeface="Arial"/>
            </a:endParaRPr>
          </a:p>
          <a:p>
            <a:pPr marL="458470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459740" algn="l"/>
              </a:tabLst>
            </a:pPr>
            <a:r>
              <a:rPr sz="2000" dirty="0"/>
              <a:t>Осу</a:t>
            </a:r>
            <a:r>
              <a:rPr sz="2000" spc="-10" dirty="0"/>
              <a:t>щ</a:t>
            </a:r>
            <a:r>
              <a:rPr sz="2000" dirty="0"/>
              <a:t>ествл</a:t>
            </a:r>
            <a:r>
              <a:rPr sz="2000" spc="-15" dirty="0"/>
              <a:t>я</a:t>
            </a:r>
            <a:r>
              <a:rPr sz="2000" spc="-10" dirty="0"/>
              <a:t>т</a:t>
            </a:r>
            <a:r>
              <a:rPr sz="2000" dirty="0"/>
              <a:t>ь</a:t>
            </a:r>
            <a:r>
              <a:rPr sz="2000" spc="-30" dirty="0"/>
              <a:t> </a:t>
            </a:r>
            <a:r>
              <a:rPr sz="2000" b="1" dirty="0">
                <a:latin typeface="Arial"/>
                <a:cs typeface="Arial"/>
              </a:rPr>
              <a:t>проверку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ввода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данных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/>
              <a:t>в</a:t>
            </a:r>
            <a:r>
              <a:rPr sz="2000" spc="-15" dirty="0"/>
              <a:t> </a:t>
            </a:r>
            <a:r>
              <a:rPr sz="2000" spc="-10" dirty="0"/>
              <a:t>п</a:t>
            </a:r>
            <a:r>
              <a:rPr sz="2000" dirty="0"/>
              <a:t>оля</a:t>
            </a:r>
            <a:r>
              <a:rPr sz="2000" spc="-10" dirty="0"/>
              <a:t> ф</a:t>
            </a:r>
            <a:r>
              <a:rPr sz="2000" dirty="0"/>
              <a:t>ормы</a:t>
            </a:r>
            <a:r>
              <a:rPr sz="2000" spc="-20" dirty="0"/>
              <a:t> </a:t>
            </a:r>
            <a:r>
              <a:rPr sz="2000" dirty="0"/>
              <a:t>до</a:t>
            </a:r>
            <a:endParaRPr sz="2000">
              <a:latin typeface="Arial"/>
              <a:cs typeface="Arial"/>
            </a:endParaRPr>
          </a:p>
          <a:p>
            <a:pPr marL="458470" marR="5080">
              <a:lnSpc>
                <a:spcPct val="114999"/>
              </a:lnSpc>
            </a:pPr>
            <a:r>
              <a:rPr sz="2000" dirty="0"/>
              <a:t>от</a:t>
            </a:r>
            <a:r>
              <a:rPr sz="2000" spc="-10" dirty="0"/>
              <a:t>п</a:t>
            </a:r>
            <a:r>
              <a:rPr sz="2000" dirty="0"/>
              <a:t>ра</a:t>
            </a:r>
            <a:r>
              <a:rPr sz="2000" spc="5" dirty="0"/>
              <a:t>в</a:t>
            </a:r>
            <a:r>
              <a:rPr sz="2000" dirty="0"/>
              <a:t>ки</a:t>
            </a:r>
            <a:r>
              <a:rPr sz="2000" spc="-25" dirty="0"/>
              <a:t> </a:t>
            </a:r>
            <a:r>
              <a:rPr sz="2000" dirty="0"/>
              <a:t>на</a:t>
            </a:r>
            <a:r>
              <a:rPr sz="2000" spc="-20" dirty="0"/>
              <a:t> </a:t>
            </a:r>
            <a:r>
              <a:rPr sz="2000" dirty="0"/>
              <a:t>с</a:t>
            </a:r>
            <a:r>
              <a:rPr sz="2000" spc="5" dirty="0"/>
              <a:t>е</a:t>
            </a:r>
            <a:r>
              <a:rPr sz="2000" dirty="0"/>
              <a:t>рв</a:t>
            </a:r>
            <a:r>
              <a:rPr sz="2000" spc="5" dirty="0"/>
              <a:t>е</a:t>
            </a:r>
            <a:r>
              <a:rPr sz="2000" dirty="0"/>
              <a:t>р,</a:t>
            </a:r>
            <a:r>
              <a:rPr sz="2000" spc="-45" dirty="0"/>
              <a:t> </a:t>
            </a:r>
            <a:r>
              <a:rPr sz="2000" dirty="0"/>
              <a:t>что</a:t>
            </a:r>
            <a:r>
              <a:rPr sz="2000" spc="-25" dirty="0"/>
              <a:t> </a:t>
            </a:r>
            <a:r>
              <a:rPr sz="2000" dirty="0"/>
              <a:t>в с</a:t>
            </a:r>
            <a:r>
              <a:rPr sz="2000" spc="5" dirty="0"/>
              <a:t>в</a:t>
            </a:r>
            <a:r>
              <a:rPr sz="2000" dirty="0"/>
              <a:t>ою</a:t>
            </a:r>
            <a:r>
              <a:rPr sz="2000" spc="-30" dirty="0"/>
              <a:t> </a:t>
            </a:r>
            <a:r>
              <a:rPr sz="2000" dirty="0"/>
              <a:t>очер</a:t>
            </a:r>
            <a:r>
              <a:rPr sz="2000" spc="5" dirty="0"/>
              <a:t>е</a:t>
            </a:r>
            <a:r>
              <a:rPr sz="2000" dirty="0"/>
              <a:t>дь</a:t>
            </a:r>
            <a:r>
              <a:rPr sz="2000" spc="-35" dirty="0"/>
              <a:t> </a:t>
            </a:r>
            <a:r>
              <a:rPr sz="2000" dirty="0"/>
              <a:t>снимает</a:t>
            </a:r>
            <a:r>
              <a:rPr sz="2000" spc="-45" dirty="0"/>
              <a:t> </a:t>
            </a:r>
            <a:r>
              <a:rPr sz="2000" dirty="0"/>
              <a:t>до</a:t>
            </a:r>
            <a:r>
              <a:rPr sz="2000" spc="-10" dirty="0"/>
              <a:t>п</a:t>
            </a:r>
            <a:r>
              <a:rPr sz="2000" dirty="0"/>
              <a:t>олн</a:t>
            </a:r>
            <a:r>
              <a:rPr sz="2000" spc="-10" dirty="0"/>
              <a:t>и</a:t>
            </a:r>
            <a:r>
              <a:rPr sz="2000" dirty="0"/>
              <a:t>те</a:t>
            </a:r>
            <a:r>
              <a:rPr sz="2000" spc="-10" dirty="0"/>
              <a:t>л</a:t>
            </a:r>
            <a:r>
              <a:rPr sz="2000" dirty="0"/>
              <a:t>ьн</a:t>
            </a:r>
            <a:r>
              <a:rPr sz="2000" spc="-10" dirty="0"/>
              <a:t>у</a:t>
            </a:r>
            <a:r>
              <a:rPr sz="2000" dirty="0"/>
              <a:t>ю нагрузку</a:t>
            </a:r>
            <a:r>
              <a:rPr sz="2000" spc="-35" dirty="0"/>
              <a:t> </a:t>
            </a:r>
            <a:r>
              <a:rPr sz="2000" dirty="0"/>
              <a:t>с</a:t>
            </a:r>
            <a:r>
              <a:rPr sz="2000" spc="-15" dirty="0"/>
              <a:t> </a:t>
            </a:r>
            <a:r>
              <a:rPr sz="2000" dirty="0"/>
              <a:t>с</a:t>
            </a:r>
            <a:r>
              <a:rPr sz="2000" spc="5" dirty="0"/>
              <a:t>е</a:t>
            </a:r>
            <a:r>
              <a:rPr sz="2000" dirty="0"/>
              <a:t>рв</a:t>
            </a:r>
            <a:r>
              <a:rPr sz="2000" spc="5" dirty="0"/>
              <a:t>е</a:t>
            </a:r>
            <a:r>
              <a:rPr sz="2000" dirty="0"/>
              <a:t>ра</a:t>
            </a:r>
            <a:endParaRPr sz="2000"/>
          </a:p>
          <a:p>
            <a:pPr marL="458470" indent="-35496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59740" algn="l"/>
              </a:tabLst>
            </a:pPr>
            <a:r>
              <a:rPr sz="2000" dirty="0"/>
              <a:t>О</a:t>
            </a:r>
            <a:r>
              <a:rPr sz="2000" spc="-10" dirty="0"/>
              <a:t>п</a:t>
            </a:r>
            <a:r>
              <a:rPr sz="2000" dirty="0"/>
              <a:t>реде</a:t>
            </a:r>
            <a:r>
              <a:rPr sz="2000" spc="-10" dirty="0"/>
              <a:t>лят</a:t>
            </a:r>
            <a:r>
              <a:rPr sz="2000" dirty="0"/>
              <a:t>ь</a:t>
            </a:r>
            <a:r>
              <a:rPr sz="2000" spc="-20" dirty="0"/>
              <a:t> </a:t>
            </a:r>
            <a:r>
              <a:rPr sz="2000" dirty="0"/>
              <a:t>браузер</a:t>
            </a:r>
            <a:endParaRPr sz="2000"/>
          </a:p>
          <a:p>
            <a:pPr marL="458470" marR="149225" indent="-354965">
              <a:lnSpc>
                <a:spcPct val="114999"/>
              </a:lnSpc>
              <a:buFont typeface="Arial"/>
              <a:buChar char="●"/>
              <a:tabLst>
                <a:tab pos="459740" algn="l"/>
              </a:tabLst>
            </a:pPr>
            <a:r>
              <a:rPr sz="2000" dirty="0"/>
              <a:t>Измен</a:t>
            </a:r>
            <a:r>
              <a:rPr sz="2000" spc="-10" dirty="0"/>
              <a:t>я</a:t>
            </a:r>
            <a:r>
              <a:rPr sz="2000" dirty="0"/>
              <a:t>ть</a:t>
            </a:r>
            <a:r>
              <a:rPr sz="2000" spc="-35" dirty="0"/>
              <a:t> </a:t>
            </a:r>
            <a:r>
              <a:rPr sz="2000" dirty="0"/>
              <a:t>с</a:t>
            </a:r>
            <a:r>
              <a:rPr sz="2000" spc="5" dirty="0"/>
              <a:t>о</a:t>
            </a:r>
            <a:r>
              <a:rPr sz="2000" dirty="0"/>
              <a:t>держимое</a:t>
            </a:r>
            <a:r>
              <a:rPr sz="2000" spc="-45" dirty="0"/>
              <a:t> </a:t>
            </a:r>
            <a:r>
              <a:rPr sz="2000" b="1" dirty="0">
                <a:latin typeface="Arial"/>
                <a:cs typeface="Arial"/>
              </a:rPr>
              <a:t>HTML-элеме</a:t>
            </a:r>
            <a:r>
              <a:rPr sz="2000" b="1" spc="5" dirty="0">
                <a:latin typeface="Arial"/>
                <a:cs typeface="Arial"/>
              </a:rPr>
              <a:t>н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</a:t>
            </a:r>
            <a:r>
              <a:rPr sz="2000" b="1" spc="5" dirty="0">
                <a:latin typeface="Arial"/>
                <a:cs typeface="Arial"/>
              </a:rPr>
              <a:t>в</a:t>
            </a:r>
            <a:r>
              <a:rPr sz="2000" dirty="0"/>
              <a:t>,</a:t>
            </a:r>
            <a:r>
              <a:rPr sz="2000" spc="-35" dirty="0"/>
              <a:t> </a:t>
            </a:r>
            <a:r>
              <a:rPr sz="2000" dirty="0"/>
              <a:t>добавл</a:t>
            </a:r>
            <a:r>
              <a:rPr sz="2000" spc="-10" dirty="0"/>
              <a:t>я</a:t>
            </a:r>
            <a:r>
              <a:rPr sz="2000" dirty="0"/>
              <a:t>ть</a:t>
            </a:r>
            <a:r>
              <a:rPr sz="2000" spc="-25" dirty="0"/>
              <a:t> </a:t>
            </a:r>
            <a:r>
              <a:rPr sz="2000" dirty="0"/>
              <a:t>новые</a:t>
            </a:r>
            <a:r>
              <a:rPr sz="2000" spc="-25" dirty="0"/>
              <a:t> </a:t>
            </a:r>
            <a:r>
              <a:rPr sz="2000" dirty="0"/>
              <a:t>тег</a:t>
            </a:r>
            <a:r>
              <a:rPr sz="2000" spc="-10" dirty="0"/>
              <a:t>и</a:t>
            </a:r>
            <a:r>
              <a:rPr sz="2000" dirty="0"/>
              <a:t>, изменя</a:t>
            </a:r>
            <a:r>
              <a:rPr sz="2000" spc="-10" dirty="0"/>
              <a:t>т</a:t>
            </a:r>
            <a:r>
              <a:rPr sz="2000" dirty="0"/>
              <a:t>ь</a:t>
            </a:r>
            <a:r>
              <a:rPr sz="2000" spc="-30" dirty="0"/>
              <a:t> </a:t>
            </a:r>
            <a:r>
              <a:rPr sz="2000" dirty="0"/>
              <a:t>сти</a:t>
            </a:r>
            <a:r>
              <a:rPr sz="2000" spc="-10" dirty="0"/>
              <a:t>л</a:t>
            </a:r>
            <a:r>
              <a:rPr sz="2000" dirty="0"/>
              <a:t>и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063" y="390131"/>
            <a:ext cx="2734056" cy="86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Ти</a:t>
            </a:r>
            <a:r>
              <a:rPr spc="-35" dirty="0">
                <a:solidFill>
                  <a:srgbClr val="FFFFFF"/>
                </a:solidFill>
              </a:rPr>
              <a:t>п</a:t>
            </a:r>
            <a:r>
              <a:rPr spc="-25" dirty="0">
                <a:solidFill>
                  <a:srgbClr val="FFFFFF"/>
                </a:solidFill>
              </a:rPr>
              <a:t>ы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да</a:t>
            </a:r>
            <a:r>
              <a:rPr spc="-15" dirty="0">
                <a:solidFill>
                  <a:srgbClr val="FFFFFF"/>
                </a:solidFill>
              </a:rPr>
              <a:t>н</a:t>
            </a:r>
            <a:r>
              <a:rPr spc="-20" dirty="0">
                <a:solidFill>
                  <a:srgbClr val="FFFFFF"/>
                </a:solidFill>
              </a:rPr>
              <a:t>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Ти</a:t>
            </a:r>
            <a:r>
              <a:rPr spc="-35" dirty="0"/>
              <a:t>п</a:t>
            </a:r>
            <a:r>
              <a:rPr spc="-25" dirty="0"/>
              <a:t>ы</a:t>
            </a:r>
            <a:r>
              <a:rPr dirty="0"/>
              <a:t> </a:t>
            </a:r>
            <a:r>
              <a:rPr spc="-20" dirty="0"/>
              <a:t>да</a:t>
            </a:r>
            <a:r>
              <a:rPr spc="-15" dirty="0"/>
              <a:t>н</a:t>
            </a:r>
            <a:r>
              <a:rPr spc="-20" dirty="0"/>
              <a:t>ных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301392"/>
            <a:ext cx="7667625" cy="131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В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Ja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aScript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ы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да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можно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раздел</a:t>
            </a:r>
            <a:r>
              <a:rPr sz="2000" spc="-10" dirty="0">
                <a:latin typeface="Arial"/>
                <a:cs typeface="Arial"/>
              </a:rPr>
              <a:t>ит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две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егори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00">
              <a:latin typeface="Times New Roman"/>
              <a:cs typeface="Times New Roman"/>
            </a:endParaRPr>
          </a:p>
          <a:p>
            <a:pPr marL="367665" indent="-354965">
              <a:lnSpc>
                <a:spcPct val="100000"/>
              </a:lnSpc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прос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ые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(их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также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назы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ают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при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dirty="0">
                <a:latin typeface="Arial"/>
                <a:cs typeface="Arial"/>
              </a:rPr>
              <a:t>и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и</a:t>
            </a:r>
            <a:r>
              <a:rPr sz="2000" b="1" spc="5" dirty="0">
                <a:latin typeface="Arial"/>
                <a:cs typeface="Arial"/>
              </a:rPr>
              <a:t>в</a:t>
            </a:r>
            <a:r>
              <a:rPr sz="2000" b="1" dirty="0">
                <a:latin typeface="Arial"/>
                <a:cs typeface="Arial"/>
              </a:rPr>
              <a:t>ны</a:t>
            </a:r>
            <a:r>
              <a:rPr sz="2000" b="1" spc="-10" dirty="0">
                <a:latin typeface="Arial"/>
                <a:cs typeface="Arial"/>
              </a:rPr>
              <a:t>м</a:t>
            </a:r>
            <a:r>
              <a:rPr sz="2000" b="1" spc="-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ип</a:t>
            </a:r>
            <a:r>
              <a:rPr sz="2000" dirty="0">
                <a:latin typeface="Arial"/>
                <a:cs typeface="Arial"/>
              </a:rPr>
              <a:t>ы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сос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авные </a:t>
            </a:r>
            <a:r>
              <a:rPr sz="2000" dirty="0">
                <a:latin typeface="Arial"/>
                <a:cs typeface="Arial"/>
              </a:rPr>
              <a:t>(их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акже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называют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ссылочными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ил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объек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spc="5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6542" y="2333498"/>
            <a:ext cx="70485" cy="283845"/>
          </a:xfrm>
          <a:custGeom>
            <a:avLst/>
            <a:gdLst/>
            <a:ahLst/>
            <a:cxnLst/>
            <a:rect l="l" t="t" r="r" b="b"/>
            <a:pathLst>
              <a:path w="70484" h="283844">
                <a:moveTo>
                  <a:pt x="0" y="283463"/>
                </a:moveTo>
                <a:lnTo>
                  <a:pt x="70103" y="283463"/>
                </a:lnTo>
                <a:lnTo>
                  <a:pt x="70103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Ти</a:t>
            </a:r>
            <a:r>
              <a:rPr spc="-35" dirty="0"/>
              <a:t>п</a:t>
            </a:r>
            <a:r>
              <a:rPr spc="-25" dirty="0"/>
              <a:t>ы</a:t>
            </a:r>
            <a:r>
              <a:rPr dirty="0"/>
              <a:t> </a:t>
            </a:r>
            <a:r>
              <a:rPr spc="-20" dirty="0"/>
              <a:t>да</a:t>
            </a:r>
            <a:r>
              <a:rPr spc="-15" dirty="0"/>
              <a:t>н</a:t>
            </a:r>
            <a:r>
              <a:rPr spc="-20" dirty="0"/>
              <a:t>ных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430925"/>
            <a:ext cx="7940675" cy="335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К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категории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ип</a:t>
            </a:r>
            <a:r>
              <a:rPr sz="2000" dirty="0">
                <a:latin typeface="Arial"/>
                <a:cs typeface="Arial"/>
              </a:rPr>
              <a:t>ов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тся:</a:t>
            </a:r>
          </a:p>
          <a:p>
            <a:pPr marL="367665" indent="-354965">
              <a:lnSpc>
                <a:spcPct val="100000"/>
              </a:lnSpc>
              <a:spcBef>
                <a:spcPts val="73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string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текстовые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строки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(обычно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их</a:t>
            </a:r>
            <a:r>
              <a:rPr sz="2000" spc="-10" dirty="0">
                <a:latin typeface="Arial"/>
                <a:cs typeface="Arial"/>
              </a:rPr>
              <a:t> н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ывают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то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строки)</a:t>
            </a: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nu</a:t>
            </a:r>
            <a:r>
              <a:rPr sz="2000" b="1" spc="-10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ber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числа</a:t>
            </a: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boo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ean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лог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че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кие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у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евы)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значения</a:t>
            </a:r>
          </a:p>
          <a:p>
            <a:pPr>
              <a:lnSpc>
                <a:spcPct val="100000"/>
              </a:lnSpc>
              <a:buFont typeface="Arial"/>
              <a:buChar char="●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  <a:buFont typeface="Arial"/>
              <a:buChar char="●"/>
            </a:pPr>
            <a:endParaRPr sz="165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Та</a:t>
            </a:r>
            <a:r>
              <a:rPr sz="2000" spc="-5" dirty="0">
                <a:latin typeface="Arial"/>
                <a:cs typeface="Arial"/>
              </a:rPr>
              <a:t>к</a:t>
            </a:r>
            <a:r>
              <a:rPr sz="2000" dirty="0">
                <a:latin typeface="Arial"/>
                <a:cs typeface="Arial"/>
              </a:rPr>
              <a:t>-же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</a:t>
            </a:r>
            <a:r>
              <a:rPr sz="2000" spc="-10" dirty="0">
                <a:latin typeface="Arial"/>
                <a:cs typeface="Arial"/>
              </a:rPr>
              <a:t> п</a:t>
            </a:r>
            <a:r>
              <a:rPr sz="2000" dirty="0">
                <a:latin typeface="Arial"/>
                <a:cs typeface="Arial"/>
              </a:rPr>
              <a:t>ростым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ам о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нося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два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специа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ьн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</a:t>
            </a:r>
            <a:r>
              <a:rPr sz="2000" spc="-10" dirty="0">
                <a:latin typeface="Arial"/>
                <a:cs typeface="Arial"/>
              </a:rPr>
              <a:t>ия</a:t>
            </a:r>
            <a:r>
              <a:rPr sz="2000" dirty="0">
                <a:latin typeface="Arial"/>
                <a:cs typeface="Arial"/>
              </a:rPr>
              <a:t>:</a:t>
            </a:r>
          </a:p>
          <a:p>
            <a:pPr marL="367665" indent="-35496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68300" algn="l"/>
              </a:tabLst>
            </a:pPr>
            <a:r>
              <a:rPr lang="en-US" sz="2000" b="1" dirty="0" smtClean="0">
                <a:latin typeface="Arial"/>
                <a:cs typeface="Arial"/>
              </a:rPr>
              <a:t>n</a:t>
            </a:r>
            <a:r>
              <a:rPr sz="2000" b="1" dirty="0" smtClean="0">
                <a:latin typeface="Arial"/>
                <a:cs typeface="Arial"/>
              </a:rPr>
              <a:t>ull</a:t>
            </a:r>
            <a:r>
              <a:rPr lang="en-US" sz="2000" b="1" dirty="0" smtClean="0">
                <a:latin typeface="Arial"/>
                <a:cs typeface="Arial"/>
              </a:rPr>
              <a:t> – </a:t>
            </a:r>
            <a:r>
              <a:rPr lang="ru-RU" sz="2000" b="1" dirty="0" smtClean="0">
                <a:latin typeface="Arial"/>
                <a:cs typeface="Arial"/>
              </a:rPr>
              <a:t>Литерал (</a:t>
            </a:r>
            <a:r>
              <a:rPr lang="ru-RU" dirty="0"/>
              <a:t>запись в исходном коде компьютерной программы, представляющая собой фиксированное значение</a:t>
            </a:r>
            <a:r>
              <a:rPr lang="ru-RU" sz="2000" b="1" dirty="0" smtClean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368300" algn="l"/>
              </a:tabLst>
            </a:pPr>
            <a:r>
              <a:rPr lang="en-US" sz="2000" b="1" dirty="0" smtClean="0">
                <a:latin typeface="Arial"/>
                <a:cs typeface="Arial"/>
              </a:rPr>
              <a:t>u</a:t>
            </a:r>
            <a:r>
              <a:rPr sz="2000" b="1" dirty="0" smtClean="0">
                <a:latin typeface="Arial"/>
                <a:cs typeface="Arial"/>
              </a:rPr>
              <a:t>ndefined</a:t>
            </a:r>
            <a:r>
              <a:rPr lang="ru-RU" sz="2000" b="1" dirty="0" smtClean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ru-RU" sz="2000" dirty="0">
                <a:latin typeface="Arial"/>
                <a:cs typeface="Arial"/>
              </a:rPr>
              <a:t>не </a:t>
            </a:r>
            <a:r>
              <a:rPr lang="ru-RU" sz="2000" dirty="0" smtClean="0">
                <a:latin typeface="Arial"/>
                <a:cs typeface="Arial"/>
              </a:rPr>
              <a:t>определено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1288692"/>
            <a:ext cx="740537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355600">
              <a:lnSpc>
                <a:spcPct val="100000"/>
              </a:lnSpc>
              <a:buFont typeface="Arial"/>
              <a:buChar char="●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За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исываю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вн</a:t>
            </a:r>
            <a:r>
              <a:rPr sz="2000" spc="-10" dirty="0">
                <a:latin typeface="Arial"/>
                <a:cs typeface="Arial"/>
              </a:rPr>
              <a:t>ут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нар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ых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дво</a:t>
            </a:r>
            <a:r>
              <a:rPr sz="2000" spc="-10" dirty="0">
                <a:latin typeface="Arial"/>
                <a:cs typeface="Arial"/>
              </a:rPr>
              <a:t>й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кавычек</a:t>
            </a:r>
          </a:p>
          <a:p>
            <a:pPr marL="12700" marR="5098415">
              <a:lnSpc>
                <a:spcPct val="114999"/>
              </a:lnSpc>
            </a:pP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‘Hello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World’; “Hello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World</a:t>
            </a:r>
            <a:r>
              <a:rPr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”;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Стр</a:t>
            </a:r>
            <a:r>
              <a:rPr spc="-15" dirty="0"/>
              <a:t>оки</a:t>
            </a:r>
            <a:r>
              <a:rPr spc="5" dirty="0"/>
              <a:t> </a:t>
            </a:r>
            <a:r>
              <a:rPr spc="-10" dirty="0"/>
              <a:t>(str</a:t>
            </a:r>
            <a:r>
              <a:rPr spc="-5" dirty="0"/>
              <a:t>i</a:t>
            </a:r>
            <a:r>
              <a:rPr spc="-20" dirty="0"/>
              <a:t>n</a:t>
            </a:r>
            <a:r>
              <a:rPr spc="-15" dirty="0"/>
              <a:t>g</a:t>
            </a:r>
            <a:r>
              <a:rPr spc="-1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658" y="1288692"/>
            <a:ext cx="8195309" cy="20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За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исываю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без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до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ел</a:t>
            </a:r>
            <a:r>
              <a:rPr sz="2000" spc="-1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символов</a:t>
            </a:r>
          </a:p>
          <a:p>
            <a:pPr marL="367665" marR="5080" indent="-354965">
              <a:lnSpc>
                <a:spcPct val="114999"/>
              </a:lnSpc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Под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ерживает</a:t>
            </a:r>
            <a:r>
              <a:rPr sz="2000" spc="-10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ота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целыми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дробными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числами,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дробная ча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ть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ел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ется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очкой</a:t>
            </a:r>
            <a:endParaRPr sz="2000" dirty="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су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еств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ет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два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до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ел</a:t>
            </a:r>
            <a:r>
              <a:rPr sz="2000" spc="-10" dirty="0">
                <a:latin typeface="Arial"/>
                <a:cs typeface="Arial"/>
              </a:rPr>
              <a:t>ь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10" dirty="0">
                <a:latin typeface="Arial"/>
                <a:cs typeface="Arial"/>
              </a:rPr>
              <a:t>ы</a:t>
            </a:r>
            <a:r>
              <a:rPr sz="2000" dirty="0">
                <a:latin typeface="Arial"/>
                <a:cs typeface="Arial"/>
              </a:rPr>
              <a:t>х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</a:t>
            </a:r>
            <a:r>
              <a:rPr sz="2000" spc="-10" dirty="0">
                <a:latin typeface="Arial"/>
                <a:cs typeface="Arial"/>
              </a:rPr>
              <a:t>ия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Infinit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y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 err="1" smtClean="0">
                <a:solidFill>
                  <a:srgbClr val="1C4586"/>
                </a:solidFill>
                <a:latin typeface="Courier New"/>
                <a:cs typeface="Courier New"/>
              </a:rPr>
              <a:t>NaN</a:t>
            </a:r>
            <a:endParaRPr lang="en-US" sz="2000" spc="-5" dirty="0" smtClean="0">
              <a:solidFill>
                <a:srgbClr val="1C4586"/>
              </a:solidFill>
              <a:latin typeface="Courier New"/>
              <a:cs typeface="Courier New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lang="en-US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Infinity(</a:t>
            </a:r>
            <a:r>
              <a:rPr lang="ru-RU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Бесконечность</a:t>
            </a:r>
            <a:r>
              <a:rPr lang="en-US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) – </a:t>
            </a:r>
            <a:r>
              <a:rPr lang="ru-RU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Числовой тип данных</a:t>
            </a:r>
            <a:endParaRPr lang="en-US" sz="2000" dirty="0">
              <a:latin typeface="Courier New"/>
              <a:cs typeface="Courier New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lang="en-US" sz="2000" spc="-5" dirty="0" err="1" smtClean="0">
                <a:solidFill>
                  <a:srgbClr val="1C4586"/>
                </a:solidFill>
                <a:latin typeface="Courier New"/>
                <a:cs typeface="Courier New"/>
              </a:rPr>
              <a:t>NaN</a:t>
            </a:r>
            <a:r>
              <a:rPr lang="en-US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(Not a number)</a:t>
            </a:r>
            <a:r>
              <a:rPr lang="ru-RU" sz="2000" spc="-5" dirty="0" smtClean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lang="en-US" sz="2000" spc="-5" smtClean="0">
                <a:solidFill>
                  <a:srgbClr val="1C4586"/>
                </a:solidFill>
                <a:latin typeface="Courier New"/>
                <a:cs typeface="Courier New"/>
              </a:rPr>
              <a:t>- </a:t>
            </a:r>
            <a:r>
              <a:rPr lang="ru-RU" sz="2000" spc="-5" dirty="0">
                <a:solidFill>
                  <a:srgbClr val="1C4586"/>
                </a:solidFill>
                <a:latin typeface="Courier New"/>
                <a:cs typeface="Courier New"/>
              </a:rPr>
              <a:t>Числовой тип данных</a:t>
            </a:r>
            <a:endParaRPr lang="ru-RU" sz="2000" spc="-5" dirty="0" smtClean="0">
              <a:solidFill>
                <a:srgbClr val="1C4586"/>
              </a:solidFill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Числа</a:t>
            </a:r>
            <a:r>
              <a:rPr spc="-5" dirty="0"/>
              <a:t> </a:t>
            </a:r>
            <a:r>
              <a:rPr dirty="0"/>
              <a:t>(</a:t>
            </a:r>
            <a:r>
              <a:rPr spc="-20" dirty="0"/>
              <a:t>n</a:t>
            </a:r>
            <a:r>
              <a:rPr spc="-15" dirty="0"/>
              <a:t>u</a:t>
            </a:r>
            <a:r>
              <a:rPr spc="-20" dirty="0"/>
              <a:t>mb</a:t>
            </a:r>
            <a:r>
              <a:rPr spc="-15" dirty="0"/>
              <a:t>e</a:t>
            </a:r>
            <a:r>
              <a:rPr spc="-10" dirty="0"/>
              <a:t>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Ти</a:t>
            </a:r>
            <a:r>
              <a:rPr spc="-35" dirty="0"/>
              <a:t>п</a:t>
            </a:r>
            <a:r>
              <a:rPr spc="-25" dirty="0"/>
              <a:t>ы</a:t>
            </a:r>
            <a:r>
              <a:rPr dirty="0"/>
              <a:t> </a:t>
            </a:r>
            <a:r>
              <a:rPr spc="-20" dirty="0"/>
              <a:t>да</a:t>
            </a:r>
            <a:r>
              <a:rPr spc="-15" dirty="0"/>
              <a:t>н</a:t>
            </a:r>
            <a:r>
              <a:rPr spc="-20" dirty="0"/>
              <a:t>ных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123950"/>
            <a:ext cx="6240780" cy="3416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Пер</a:t>
            </a:r>
            <a:r>
              <a:rPr spc="-15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ая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82213"/>
            <a:ext cx="7162800" cy="4297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Пер</a:t>
            </a:r>
            <a:r>
              <a:rPr spc="-15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ая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5080">
              <a:lnSpc>
                <a:spcPct val="114999"/>
              </a:lnSpc>
            </a:pPr>
            <a:r>
              <a:rPr sz="2000" dirty="0"/>
              <a:t>Ког</a:t>
            </a:r>
            <a:r>
              <a:rPr sz="2000" spc="-15" dirty="0"/>
              <a:t>д</a:t>
            </a:r>
            <a:r>
              <a:rPr sz="2000" dirty="0"/>
              <a:t>а</a:t>
            </a:r>
            <a:r>
              <a:rPr sz="2000" spc="-30" dirty="0"/>
              <a:t> </a:t>
            </a:r>
            <a:r>
              <a:rPr sz="2000" dirty="0"/>
              <a:t>в </a:t>
            </a:r>
            <a:r>
              <a:rPr sz="2000" spc="-10" dirty="0"/>
              <a:t>п</a:t>
            </a:r>
            <a:r>
              <a:rPr sz="2000" dirty="0"/>
              <a:t>рограмме</a:t>
            </a:r>
            <a:r>
              <a:rPr sz="2000" spc="-40" dirty="0"/>
              <a:t> </a:t>
            </a:r>
            <a:r>
              <a:rPr sz="2000" dirty="0"/>
              <a:t>необ</a:t>
            </a:r>
            <a:r>
              <a:rPr sz="2000" spc="-10" dirty="0"/>
              <a:t>х</a:t>
            </a:r>
            <a:r>
              <a:rPr sz="2000" dirty="0"/>
              <a:t>од</a:t>
            </a:r>
            <a:r>
              <a:rPr sz="2000" spc="-10" dirty="0"/>
              <a:t>и</a:t>
            </a:r>
            <a:r>
              <a:rPr sz="2000" dirty="0"/>
              <a:t>мо</a:t>
            </a:r>
            <a:r>
              <a:rPr sz="2000" spc="-25" dirty="0"/>
              <a:t> </a:t>
            </a:r>
            <a:r>
              <a:rPr sz="2000" b="1" dirty="0">
                <a:latin typeface="Arial"/>
                <a:cs typeface="Arial"/>
              </a:rPr>
              <a:t>сохрани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ь </a:t>
            </a:r>
            <a:r>
              <a:rPr sz="2000" dirty="0"/>
              <a:t>значен</a:t>
            </a:r>
            <a:r>
              <a:rPr sz="2000" spc="-10" dirty="0"/>
              <a:t>и</a:t>
            </a:r>
            <a:r>
              <a:rPr sz="2000" spc="-15" dirty="0"/>
              <a:t>е</a:t>
            </a:r>
            <a:r>
              <a:rPr sz="2000" dirty="0"/>
              <a:t>,</a:t>
            </a:r>
            <a:r>
              <a:rPr sz="2000" spc="-50" dirty="0"/>
              <a:t> </a:t>
            </a:r>
            <a:r>
              <a:rPr sz="2000" dirty="0"/>
              <a:t>ч</a:t>
            </a:r>
            <a:r>
              <a:rPr sz="2000" spc="-10" dirty="0"/>
              <a:t>т</a:t>
            </a:r>
            <a:r>
              <a:rPr sz="2000" dirty="0"/>
              <a:t>обы испо</a:t>
            </a:r>
            <a:r>
              <a:rPr sz="2000" spc="-10" dirty="0"/>
              <a:t>л</a:t>
            </a:r>
            <a:r>
              <a:rPr sz="2000" dirty="0"/>
              <a:t>ьзов</a:t>
            </a:r>
            <a:r>
              <a:rPr sz="2000" spc="5" dirty="0"/>
              <a:t>а</a:t>
            </a:r>
            <a:r>
              <a:rPr sz="2000" dirty="0"/>
              <a:t>ть</a:t>
            </a:r>
            <a:r>
              <a:rPr sz="2000" spc="-60" dirty="0"/>
              <a:t> </a:t>
            </a:r>
            <a:r>
              <a:rPr sz="2000" dirty="0"/>
              <a:t>его</a:t>
            </a:r>
            <a:r>
              <a:rPr sz="2000" spc="-15" dirty="0"/>
              <a:t> </a:t>
            </a:r>
            <a:r>
              <a:rPr sz="2000" spc="-10" dirty="0"/>
              <a:t>п</a:t>
            </a:r>
            <a:r>
              <a:rPr sz="2000" dirty="0"/>
              <a:t>о</a:t>
            </a:r>
            <a:r>
              <a:rPr sz="2000" spc="5" dirty="0"/>
              <a:t>з</a:t>
            </a:r>
            <a:r>
              <a:rPr sz="2000" dirty="0"/>
              <a:t>же,</a:t>
            </a:r>
            <a:r>
              <a:rPr sz="2000" spc="-30" dirty="0"/>
              <a:t> </a:t>
            </a:r>
            <a:r>
              <a:rPr sz="2000" dirty="0"/>
              <a:t>э</a:t>
            </a:r>
            <a:r>
              <a:rPr sz="2000" spc="-10" dirty="0"/>
              <a:t>т</a:t>
            </a:r>
            <a:r>
              <a:rPr sz="2000" dirty="0"/>
              <a:t>о значение</a:t>
            </a:r>
            <a:r>
              <a:rPr sz="2000" spc="-55" dirty="0"/>
              <a:t> </a:t>
            </a:r>
            <a:r>
              <a:rPr sz="2000" spc="-10" dirty="0"/>
              <a:t>п</a:t>
            </a:r>
            <a:r>
              <a:rPr sz="2000" dirty="0"/>
              <a:t>рис</a:t>
            </a:r>
            <a:r>
              <a:rPr sz="2000" spc="5" dirty="0"/>
              <a:t>в</a:t>
            </a:r>
            <a:r>
              <a:rPr sz="2000" dirty="0"/>
              <a:t>аивается</a:t>
            </a:r>
            <a:r>
              <a:rPr sz="2000" spc="-15" dirty="0"/>
              <a:t> </a:t>
            </a:r>
            <a:r>
              <a:rPr sz="2000" b="1" dirty="0">
                <a:latin typeface="Arial"/>
                <a:cs typeface="Arial"/>
              </a:rPr>
              <a:t>пере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dirty="0">
                <a:latin typeface="Arial"/>
                <a:cs typeface="Arial"/>
              </a:rPr>
              <a:t>енно</a:t>
            </a:r>
            <a:r>
              <a:rPr sz="2000" b="1" spc="10" dirty="0">
                <a:latin typeface="Arial"/>
                <a:cs typeface="Arial"/>
              </a:rPr>
              <a:t>й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b="1" dirty="0">
                <a:latin typeface="Arial"/>
                <a:cs typeface="Arial"/>
              </a:rPr>
              <a:t>Пере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dirty="0">
                <a:latin typeface="Arial"/>
                <a:cs typeface="Arial"/>
              </a:rPr>
              <a:t>енная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/>
              <a:t>–</a:t>
            </a:r>
            <a:r>
              <a:rPr sz="2000" spc="-5" dirty="0"/>
              <a:t> </a:t>
            </a:r>
            <a:r>
              <a:rPr sz="2000" dirty="0"/>
              <a:t>э</a:t>
            </a:r>
            <a:r>
              <a:rPr sz="2000" spc="-10" dirty="0"/>
              <a:t>т</a:t>
            </a:r>
            <a:r>
              <a:rPr sz="2000" dirty="0"/>
              <a:t>о </a:t>
            </a:r>
            <a:r>
              <a:rPr sz="2000" spc="-10" dirty="0"/>
              <a:t>п</a:t>
            </a:r>
            <a:r>
              <a:rPr sz="2000" dirty="0"/>
              <a:t>ро</a:t>
            </a:r>
            <a:r>
              <a:rPr sz="2000" spc="5" dirty="0"/>
              <a:t>с</a:t>
            </a:r>
            <a:r>
              <a:rPr sz="2000" dirty="0"/>
              <a:t>то</a:t>
            </a:r>
            <a:r>
              <a:rPr sz="2000" spc="-25" dirty="0"/>
              <a:t> </a:t>
            </a:r>
            <a:r>
              <a:rPr sz="2000" dirty="0"/>
              <a:t>символьное</a:t>
            </a:r>
            <a:r>
              <a:rPr sz="2000" spc="-55" dirty="0"/>
              <a:t> </a:t>
            </a:r>
            <a:r>
              <a:rPr sz="2000" dirty="0"/>
              <a:t>имя</a:t>
            </a:r>
            <a:r>
              <a:rPr sz="2000" spc="-10" dirty="0"/>
              <a:t> д</a:t>
            </a:r>
            <a:r>
              <a:rPr sz="2000" dirty="0"/>
              <a:t>ля</a:t>
            </a:r>
            <a:r>
              <a:rPr sz="2000" spc="-10" dirty="0"/>
              <a:t> </a:t>
            </a:r>
            <a:r>
              <a:rPr sz="2000" dirty="0"/>
              <a:t>значени</a:t>
            </a:r>
            <a:r>
              <a:rPr sz="2000" spc="-10" dirty="0"/>
              <a:t>я</a:t>
            </a:r>
            <a:r>
              <a:rPr sz="2000" dirty="0"/>
              <a:t>,</a:t>
            </a:r>
            <a:r>
              <a:rPr sz="2000" spc="-45" dirty="0"/>
              <a:t> </a:t>
            </a:r>
            <a:r>
              <a:rPr sz="2000" dirty="0"/>
              <a:t>которое обе</a:t>
            </a:r>
            <a:r>
              <a:rPr sz="2000" spc="5" dirty="0"/>
              <a:t>с</a:t>
            </a:r>
            <a:r>
              <a:rPr sz="2000" spc="-10" dirty="0"/>
              <a:t>п</a:t>
            </a:r>
            <a:r>
              <a:rPr sz="2000" dirty="0"/>
              <a:t>еч</a:t>
            </a:r>
            <a:r>
              <a:rPr sz="2000" spc="-10" dirty="0"/>
              <a:t>и</a:t>
            </a:r>
            <a:r>
              <a:rPr sz="2000" dirty="0"/>
              <a:t>вает</a:t>
            </a:r>
            <a:r>
              <a:rPr sz="2000" spc="-45" dirty="0"/>
              <a:t> </a:t>
            </a:r>
            <a:r>
              <a:rPr sz="2000" dirty="0"/>
              <a:t>во</a:t>
            </a:r>
            <a:r>
              <a:rPr sz="2000" spc="5" dirty="0"/>
              <a:t>з</a:t>
            </a:r>
            <a:r>
              <a:rPr sz="2000" dirty="0"/>
              <a:t>можн</a:t>
            </a:r>
            <a:r>
              <a:rPr sz="2000" spc="-15" dirty="0"/>
              <a:t>о</a:t>
            </a:r>
            <a:r>
              <a:rPr sz="2000" dirty="0"/>
              <a:t>сть</a:t>
            </a:r>
            <a:r>
              <a:rPr sz="2000" spc="-60" dirty="0"/>
              <a:t> </a:t>
            </a:r>
            <a:r>
              <a:rPr sz="2000" spc="-10" dirty="0"/>
              <a:t>п</a:t>
            </a:r>
            <a:r>
              <a:rPr sz="2000" dirty="0"/>
              <a:t>ол</a:t>
            </a:r>
            <a:r>
              <a:rPr sz="2000" spc="-15" dirty="0"/>
              <a:t>у</a:t>
            </a:r>
            <a:r>
              <a:rPr sz="2000" dirty="0"/>
              <a:t>ч</a:t>
            </a:r>
            <a:r>
              <a:rPr sz="2000" spc="-10" dirty="0"/>
              <a:t>ит</a:t>
            </a:r>
            <a:r>
              <a:rPr sz="2000" dirty="0"/>
              <a:t>ь</a:t>
            </a:r>
            <a:r>
              <a:rPr sz="2000" spc="-20" dirty="0"/>
              <a:t> </a:t>
            </a:r>
            <a:r>
              <a:rPr sz="2000" dirty="0"/>
              <a:t>значен</a:t>
            </a:r>
            <a:r>
              <a:rPr sz="2000" spc="-10" dirty="0"/>
              <a:t>и</a:t>
            </a:r>
            <a:r>
              <a:rPr sz="2000" dirty="0"/>
              <a:t>е</a:t>
            </a:r>
            <a:r>
              <a:rPr sz="2000" spc="-45" dirty="0"/>
              <a:t> </a:t>
            </a:r>
            <a:r>
              <a:rPr sz="2000" spc="-10" dirty="0"/>
              <a:t>п</a:t>
            </a:r>
            <a:r>
              <a:rPr sz="2000" dirty="0"/>
              <a:t>о </a:t>
            </a:r>
            <a:r>
              <a:rPr sz="2000" spc="-10" dirty="0"/>
              <a:t>и</a:t>
            </a:r>
            <a:r>
              <a:rPr sz="2000" dirty="0"/>
              <a:t>мен</a:t>
            </a:r>
            <a:r>
              <a:rPr sz="2000" spc="-10" dirty="0"/>
              <a:t>и</a:t>
            </a:r>
            <a:r>
              <a:rPr sz="2000" dirty="0"/>
              <a:t>,</a:t>
            </a:r>
            <a:r>
              <a:rPr sz="2000" spc="-35" dirty="0"/>
              <a:t> </a:t>
            </a:r>
            <a:r>
              <a:rPr sz="2000" spc="-10" dirty="0"/>
              <a:t>т</a:t>
            </a:r>
            <a:r>
              <a:rPr sz="2000" dirty="0"/>
              <a:t>о</a:t>
            </a:r>
            <a:r>
              <a:rPr sz="2000" spc="-20" dirty="0"/>
              <a:t> </a:t>
            </a:r>
            <a:r>
              <a:rPr sz="2000" dirty="0"/>
              <a:t>есть, когда</a:t>
            </a:r>
            <a:r>
              <a:rPr sz="2000" spc="-35" dirty="0"/>
              <a:t> </a:t>
            </a:r>
            <a:r>
              <a:rPr sz="2000" dirty="0"/>
              <a:t>в </a:t>
            </a:r>
            <a:r>
              <a:rPr sz="2000" spc="-10" dirty="0"/>
              <a:t>п</a:t>
            </a:r>
            <a:r>
              <a:rPr sz="2000" dirty="0"/>
              <a:t>рогр</a:t>
            </a:r>
            <a:r>
              <a:rPr sz="2000" spc="5" dirty="0"/>
              <a:t>а</a:t>
            </a:r>
            <a:r>
              <a:rPr sz="2000" dirty="0"/>
              <a:t>мме</a:t>
            </a:r>
            <a:r>
              <a:rPr sz="2000" spc="-35" dirty="0"/>
              <a:t> </a:t>
            </a:r>
            <a:r>
              <a:rPr sz="2000" dirty="0"/>
              <a:t>у</a:t>
            </a:r>
            <a:r>
              <a:rPr sz="2000" spc="-10" dirty="0"/>
              <a:t>к</a:t>
            </a:r>
            <a:r>
              <a:rPr sz="2000" dirty="0"/>
              <a:t>а</a:t>
            </a:r>
            <a:r>
              <a:rPr sz="2000" spc="5" dirty="0"/>
              <a:t>з</a:t>
            </a:r>
            <a:r>
              <a:rPr sz="2000" dirty="0"/>
              <a:t>ывается</a:t>
            </a:r>
            <a:r>
              <a:rPr sz="2000" spc="-35" dirty="0"/>
              <a:t> </a:t>
            </a:r>
            <a:r>
              <a:rPr sz="2000" dirty="0"/>
              <a:t>имя</a:t>
            </a:r>
            <a:r>
              <a:rPr sz="2000" spc="-10" dirty="0"/>
              <a:t> </a:t>
            </a:r>
            <a:r>
              <a:rPr sz="2000" spc="-15" dirty="0"/>
              <a:t>п</a:t>
            </a:r>
            <a:r>
              <a:rPr sz="2000" dirty="0"/>
              <a:t>еременной</a:t>
            </a:r>
            <a:r>
              <a:rPr sz="2000" spc="-45" dirty="0"/>
              <a:t> </a:t>
            </a:r>
            <a:r>
              <a:rPr sz="2000" dirty="0"/>
              <a:t>вместо</a:t>
            </a:r>
            <a:r>
              <a:rPr sz="2000" spc="-30" dirty="0"/>
              <a:t> </a:t>
            </a:r>
            <a:r>
              <a:rPr sz="2000" dirty="0"/>
              <a:t>неё </a:t>
            </a:r>
            <a:r>
              <a:rPr sz="2000" spc="-10" dirty="0"/>
              <a:t>п</a:t>
            </a:r>
            <a:r>
              <a:rPr sz="2000" dirty="0"/>
              <a:t>одставл</a:t>
            </a:r>
            <a:r>
              <a:rPr sz="2000" spc="-10" dirty="0"/>
              <a:t>я</a:t>
            </a:r>
            <a:r>
              <a:rPr sz="2000" dirty="0"/>
              <a:t>ется</a:t>
            </a:r>
            <a:r>
              <a:rPr sz="2000" spc="-25" dirty="0"/>
              <a:t> </a:t>
            </a:r>
            <a:r>
              <a:rPr sz="2000" dirty="0"/>
              <a:t>значение.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Почему</a:t>
            </a:r>
            <a:r>
              <a:rPr spc="20" dirty="0"/>
              <a:t> </a:t>
            </a:r>
            <a:r>
              <a:rPr spc="-15" dirty="0"/>
              <a:t>язык</a:t>
            </a:r>
            <a:r>
              <a:rPr spc="-5" dirty="0"/>
              <a:t> </a:t>
            </a:r>
            <a:r>
              <a:rPr spc="-20" dirty="0"/>
              <a:t>и</a:t>
            </a:r>
            <a:r>
              <a:rPr spc="-35" dirty="0"/>
              <a:t>м</a:t>
            </a:r>
            <a:r>
              <a:rPr spc="-20" dirty="0"/>
              <a:t>е</a:t>
            </a:r>
            <a:r>
              <a:rPr spc="-15" dirty="0"/>
              <a:t>ет</a:t>
            </a:r>
            <a:r>
              <a:rPr spc="10" dirty="0"/>
              <a:t> </a:t>
            </a:r>
            <a:r>
              <a:rPr spc="-15" dirty="0"/>
              <a:t>зн</a:t>
            </a:r>
            <a:r>
              <a:rPr spc="-10" dirty="0"/>
              <a:t>а</a:t>
            </a:r>
            <a:r>
              <a:rPr spc="-20" dirty="0"/>
              <a:t>чение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301392"/>
            <a:ext cx="7697470" cy="60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В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ача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е,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зарожде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ии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компью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ерных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</a:t>
            </a:r>
            <a:r>
              <a:rPr sz="2000" spc="-1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ц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л</a:t>
            </a:r>
            <a:r>
              <a:rPr sz="2000" spc="-1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не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было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80"/>
              </a:lnSpc>
              <a:spcBef>
                <a:spcPts val="360"/>
              </a:spcBef>
            </a:pP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зыков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ммиров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н</a:t>
            </a:r>
            <a:r>
              <a:rPr sz="2000" spc="-2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Программы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выгл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де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так: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1876" y="2036064"/>
          <a:ext cx="8058910" cy="2535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2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00110001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01010001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00001011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00001000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01000011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00010000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01100010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5" dirty="0"/>
              <a:t>О</a:t>
            </a:r>
            <a:r>
              <a:rPr spc="-30" dirty="0"/>
              <a:t>б</a:t>
            </a:r>
            <a:r>
              <a:rPr spc="-20" dirty="0"/>
              <a:t>ъявл</a:t>
            </a:r>
            <a:r>
              <a:rPr spc="-15" dirty="0"/>
              <a:t>е</a:t>
            </a:r>
            <a:r>
              <a:rPr spc="-20" dirty="0"/>
              <a:t>ние</a:t>
            </a:r>
            <a:r>
              <a:rPr spc="15" dirty="0"/>
              <a:t> </a:t>
            </a:r>
            <a:r>
              <a:rPr spc="-20" dirty="0"/>
              <a:t>пер</a:t>
            </a:r>
            <a:r>
              <a:rPr spc="-10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ой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5080">
              <a:lnSpc>
                <a:spcPct val="114999"/>
              </a:lnSpc>
            </a:pPr>
            <a:r>
              <a:rPr sz="2000" dirty="0"/>
              <a:t>Прежде</a:t>
            </a:r>
            <a:r>
              <a:rPr sz="2000" spc="-35" dirty="0"/>
              <a:t> </a:t>
            </a:r>
            <a:r>
              <a:rPr sz="2000" dirty="0"/>
              <a:t>чем</a:t>
            </a:r>
            <a:r>
              <a:rPr sz="2000" spc="-20" dirty="0"/>
              <a:t> </a:t>
            </a:r>
            <a:r>
              <a:rPr sz="2000" dirty="0"/>
              <a:t>ис</a:t>
            </a:r>
            <a:r>
              <a:rPr sz="2000" spc="-10" dirty="0"/>
              <a:t>п</a:t>
            </a:r>
            <a:r>
              <a:rPr sz="2000" dirty="0"/>
              <a:t>ол</a:t>
            </a:r>
            <a:r>
              <a:rPr sz="2000" spc="-10" dirty="0"/>
              <a:t>ь</a:t>
            </a:r>
            <a:r>
              <a:rPr sz="2000" dirty="0"/>
              <a:t>зо</a:t>
            </a:r>
            <a:r>
              <a:rPr sz="2000" spc="5" dirty="0"/>
              <a:t>в</a:t>
            </a:r>
            <a:r>
              <a:rPr sz="2000" spc="-15" dirty="0"/>
              <a:t>а</a:t>
            </a:r>
            <a:r>
              <a:rPr sz="2000" spc="-10" dirty="0"/>
              <a:t>т</a:t>
            </a:r>
            <a:r>
              <a:rPr sz="2000" dirty="0"/>
              <a:t>ь</a:t>
            </a:r>
            <a:r>
              <a:rPr sz="2000" spc="-40" dirty="0"/>
              <a:t> </a:t>
            </a:r>
            <a:r>
              <a:rPr sz="2000" b="1" dirty="0">
                <a:latin typeface="Arial"/>
                <a:cs typeface="Arial"/>
              </a:rPr>
              <a:t>переменн</a:t>
            </a:r>
            <a:r>
              <a:rPr sz="2000" b="1" spc="-35" dirty="0">
                <a:latin typeface="Arial"/>
                <a:cs typeface="Arial"/>
              </a:rPr>
              <a:t>у</a:t>
            </a:r>
            <a:r>
              <a:rPr sz="2000" b="1" dirty="0">
                <a:latin typeface="Arial"/>
                <a:cs typeface="Arial"/>
              </a:rPr>
              <a:t>ю</a:t>
            </a:r>
            <a:r>
              <a:rPr sz="2000" dirty="0"/>
              <a:t>,</a:t>
            </a:r>
            <a:r>
              <a:rPr sz="2000" spc="-15" dirty="0"/>
              <a:t> </a:t>
            </a:r>
            <a:r>
              <a:rPr sz="2000" dirty="0"/>
              <a:t>её</a:t>
            </a:r>
            <a:r>
              <a:rPr sz="2000" spc="-15" dirty="0"/>
              <a:t> </a:t>
            </a:r>
            <a:r>
              <a:rPr sz="2000" dirty="0"/>
              <a:t>необ</a:t>
            </a:r>
            <a:r>
              <a:rPr sz="2000" spc="-10" dirty="0"/>
              <a:t>х</a:t>
            </a:r>
            <a:r>
              <a:rPr sz="2000" dirty="0"/>
              <a:t>од</a:t>
            </a:r>
            <a:r>
              <a:rPr sz="2000" spc="-10" dirty="0"/>
              <a:t>и</a:t>
            </a:r>
            <a:r>
              <a:rPr sz="2000" dirty="0"/>
              <a:t>мо</a:t>
            </a:r>
            <a:r>
              <a:rPr sz="2000" spc="-30" dirty="0"/>
              <a:t> </a:t>
            </a:r>
            <a:r>
              <a:rPr sz="2000" dirty="0"/>
              <a:t>объ</a:t>
            </a:r>
            <a:r>
              <a:rPr sz="2000" spc="-10" dirty="0"/>
              <a:t>я</a:t>
            </a:r>
            <a:r>
              <a:rPr sz="2000" dirty="0"/>
              <a:t>ви</a:t>
            </a:r>
            <a:r>
              <a:rPr sz="2000" spc="-10" dirty="0"/>
              <a:t>т</a:t>
            </a:r>
            <a:r>
              <a:rPr sz="2000" dirty="0"/>
              <a:t>ь. Перем</a:t>
            </a:r>
            <a:r>
              <a:rPr sz="2000" spc="5" dirty="0"/>
              <a:t>е</a:t>
            </a:r>
            <a:r>
              <a:rPr sz="2000" dirty="0"/>
              <a:t>нные</a:t>
            </a:r>
            <a:r>
              <a:rPr sz="2000" spc="-45" dirty="0"/>
              <a:t> </a:t>
            </a:r>
            <a:r>
              <a:rPr sz="2000" dirty="0"/>
              <a:t>объявл</a:t>
            </a:r>
            <a:r>
              <a:rPr sz="2000" spc="-15" dirty="0"/>
              <a:t>я</a:t>
            </a:r>
            <a:r>
              <a:rPr sz="2000" dirty="0"/>
              <a:t>ю</a:t>
            </a:r>
            <a:r>
              <a:rPr sz="2000" spc="-10" dirty="0"/>
              <a:t>т</a:t>
            </a:r>
            <a:r>
              <a:rPr sz="2000" dirty="0"/>
              <a:t>ся с</a:t>
            </a:r>
            <a:r>
              <a:rPr sz="2000" spc="-15" dirty="0"/>
              <a:t> </a:t>
            </a:r>
            <a:r>
              <a:rPr sz="2000" spc="-10" dirty="0"/>
              <a:t>п</a:t>
            </a:r>
            <a:r>
              <a:rPr sz="2000" dirty="0"/>
              <a:t>омощью</a:t>
            </a:r>
            <a:r>
              <a:rPr sz="2000" spc="-10" dirty="0"/>
              <a:t> </a:t>
            </a:r>
            <a:r>
              <a:rPr sz="2000" dirty="0"/>
              <a:t>к</a:t>
            </a:r>
            <a:r>
              <a:rPr sz="2000" spc="-10" dirty="0"/>
              <a:t>л</a:t>
            </a:r>
            <a:r>
              <a:rPr sz="2000" dirty="0"/>
              <a:t>ючевого</a:t>
            </a:r>
            <a:r>
              <a:rPr sz="2000" spc="-40" dirty="0"/>
              <a:t> </a:t>
            </a:r>
            <a:r>
              <a:rPr sz="2000" dirty="0"/>
              <a:t>сло</a:t>
            </a:r>
            <a:r>
              <a:rPr sz="2000" spc="5" dirty="0"/>
              <a:t>в</a:t>
            </a:r>
            <a:r>
              <a:rPr sz="2000" dirty="0"/>
              <a:t>а</a:t>
            </a:r>
            <a:r>
              <a:rPr sz="2000" spc="-20" dirty="0"/>
              <a:t> 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va</a:t>
            </a:r>
            <a:r>
              <a:rPr sz="2000" b="1" dirty="0">
                <a:solidFill>
                  <a:srgbClr val="1C4586"/>
                </a:solidFill>
                <a:latin typeface="Courier New"/>
                <a:cs typeface="Courier New"/>
              </a:rPr>
              <a:t>r</a:t>
            </a:r>
            <a:r>
              <a:rPr sz="2000" dirty="0"/>
              <a:t>,</a:t>
            </a:r>
            <a:r>
              <a:rPr sz="2000" spc="-10" dirty="0"/>
              <a:t> </a:t>
            </a:r>
            <a:r>
              <a:rPr sz="2000" dirty="0"/>
              <a:t>за которым</a:t>
            </a:r>
            <a:r>
              <a:rPr sz="2000" spc="-30" dirty="0"/>
              <a:t> </a:t>
            </a:r>
            <a:r>
              <a:rPr sz="2000" dirty="0"/>
              <a:t>след</a:t>
            </a:r>
            <a:r>
              <a:rPr sz="2000" spc="-10" dirty="0"/>
              <a:t>у</a:t>
            </a:r>
            <a:r>
              <a:rPr sz="2000" dirty="0"/>
              <a:t>ет</a:t>
            </a:r>
            <a:r>
              <a:rPr sz="2000" spc="-25" dirty="0"/>
              <a:t> </a:t>
            </a:r>
            <a:r>
              <a:rPr sz="2000" dirty="0"/>
              <a:t>имя</a:t>
            </a:r>
            <a:r>
              <a:rPr sz="2000" spc="-10" dirty="0"/>
              <a:t> </a:t>
            </a:r>
            <a:r>
              <a:rPr sz="2000" spc="-15" dirty="0"/>
              <a:t>п</a:t>
            </a:r>
            <a:r>
              <a:rPr sz="2000" dirty="0"/>
              <a:t>еременной.</a:t>
            </a:r>
            <a:endParaRPr sz="2000">
              <a:latin typeface="Courier New"/>
              <a:cs typeface="Courier New"/>
            </a:endParaRPr>
          </a:p>
          <a:p>
            <a:pPr marL="1270" marR="721995">
              <a:lnSpc>
                <a:spcPct val="150000"/>
              </a:lnSpc>
              <a:spcBef>
                <a:spcPts val="1380"/>
              </a:spcBef>
            </a:pPr>
            <a:r>
              <a:rPr sz="2000" dirty="0"/>
              <a:t>Од</a:t>
            </a:r>
            <a:r>
              <a:rPr sz="2000" spc="-10" dirty="0"/>
              <a:t>и</a:t>
            </a:r>
            <a:r>
              <a:rPr sz="2000" dirty="0"/>
              <a:t>н</a:t>
            </a:r>
            <a:r>
              <a:rPr sz="2000" spc="-35" dirty="0"/>
              <a:t> </a:t>
            </a:r>
            <a:r>
              <a:rPr sz="2000" dirty="0"/>
              <a:t>раз</a:t>
            </a:r>
            <a:r>
              <a:rPr sz="2000" spc="-10" dirty="0"/>
              <a:t> </a:t>
            </a:r>
            <a:r>
              <a:rPr sz="2000" dirty="0"/>
              <a:t>испо</a:t>
            </a:r>
            <a:r>
              <a:rPr sz="2000" spc="-10" dirty="0"/>
              <a:t>л</a:t>
            </a:r>
            <a:r>
              <a:rPr sz="2000" dirty="0"/>
              <a:t>ьзовав</a:t>
            </a:r>
            <a:r>
              <a:rPr sz="2000" spc="-45" dirty="0"/>
              <a:t> </a:t>
            </a:r>
            <a:r>
              <a:rPr sz="2000" dirty="0"/>
              <a:t>к</a:t>
            </a:r>
            <a:r>
              <a:rPr sz="2000" spc="-10" dirty="0"/>
              <a:t>л</a:t>
            </a:r>
            <a:r>
              <a:rPr sz="2000" dirty="0"/>
              <a:t>ючевое</a:t>
            </a:r>
            <a:r>
              <a:rPr sz="2000" spc="-40" dirty="0"/>
              <a:t> </a:t>
            </a:r>
            <a:r>
              <a:rPr sz="2000" dirty="0"/>
              <a:t>сло</a:t>
            </a:r>
            <a:r>
              <a:rPr sz="2000" spc="5" dirty="0"/>
              <a:t>в</a:t>
            </a:r>
            <a:r>
              <a:rPr sz="2000" dirty="0"/>
              <a:t>о</a:t>
            </a:r>
            <a:r>
              <a:rPr sz="2000" spc="-15" dirty="0"/>
              <a:t> 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var</a:t>
            </a:r>
            <a:r>
              <a:rPr sz="2000" dirty="0"/>
              <a:t>,</a:t>
            </a:r>
            <a:r>
              <a:rPr sz="2000" spc="-10" dirty="0"/>
              <a:t> </a:t>
            </a:r>
            <a:r>
              <a:rPr sz="2000" dirty="0"/>
              <a:t>можно</a:t>
            </a:r>
            <a:r>
              <a:rPr sz="2000" spc="-30" dirty="0"/>
              <a:t> </a:t>
            </a:r>
            <a:r>
              <a:rPr sz="2000" dirty="0"/>
              <a:t>объяви</a:t>
            </a:r>
            <a:r>
              <a:rPr sz="2000" spc="-15" dirty="0"/>
              <a:t>т</a:t>
            </a:r>
            <a:r>
              <a:rPr sz="2000" dirty="0"/>
              <a:t>ь несколько</a:t>
            </a:r>
            <a:r>
              <a:rPr sz="2000" spc="-40" dirty="0"/>
              <a:t> </a:t>
            </a:r>
            <a:r>
              <a:rPr sz="2000" spc="-10" dirty="0"/>
              <a:t>п</a:t>
            </a:r>
            <a:r>
              <a:rPr sz="2000" dirty="0"/>
              <a:t>еременны</a:t>
            </a:r>
            <a:r>
              <a:rPr sz="2000" spc="-10" dirty="0"/>
              <a:t>х</a:t>
            </a:r>
            <a:r>
              <a:rPr sz="2000" dirty="0"/>
              <a:t>,</a:t>
            </a:r>
            <a:r>
              <a:rPr sz="2000" spc="-35" dirty="0"/>
              <a:t> </a:t>
            </a:r>
            <a:r>
              <a:rPr sz="2000" spc="-10" dirty="0"/>
              <a:t>п</a:t>
            </a:r>
            <a:r>
              <a:rPr sz="2000" dirty="0"/>
              <a:t>еречисл</a:t>
            </a:r>
            <a:r>
              <a:rPr sz="2000" spc="-10" dirty="0"/>
              <a:t>и</a:t>
            </a:r>
            <a:r>
              <a:rPr sz="2000" dirty="0"/>
              <a:t>в</a:t>
            </a:r>
            <a:r>
              <a:rPr sz="2000" spc="-25" dirty="0"/>
              <a:t> </a:t>
            </a:r>
            <a:r>
              <a:rPr sz="2000" dirty="0"/>
              <a:t>их</a:t>
            </a:r>
            <a:r>
              <a:rPr sz="2000" spc="-30" dirty="0"/>
              <a:t> </a:t>
            </a:r>
            <a:r>
              <a:rPr sz="2000" dirty="0"/>
              <a:t>через</a:t>
            </a:r>
            <a:r>
              <a:rPr sz="2000" spc="-20" dirty="0"/>
              <a:t> </a:t>
            </a:r>
            <a:r>
              <a:rPr sz="2000" dirty="0"/>
              <a:t>зап</a:t>
            </a:r>
            <a:r>
              <a:rPr sz="2000" spc="-10" dirty="0"/>
              <a:t>я</a:t>
            </a:r>
            <a:r>
              <a:rPr sz="2000" dirty="0"/>
              <a:t>т</a:t>
            </a:r>
            <a:r>
              <a:rPr sz="2000" spc="-15" dirty="0"/>
              <a:t>у</a:t>
            </a:r>
            <a:r>
              <a:rPr sz="2000" dirty="0"/>
              <a:t>ю:</a:t>
            </a:r>
            <a:endParaRPr sz="2000">
              <a:latin typeface="Courier New"/>
              <a:cs typeface="Courier New"/>
            </a:endParaRPr>
          </a:p>
          <a:p>
            <a:pPr marL="1270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va</a:t>
            </a:r>
            <a:r>
              <a:rPr sz="2000" b="1" dirty="0">
                <a:solidFill>
                  <a:srgbClr val="1C4586"/>
                </a:solidFill>
                <a:latin typeface="Courier New"/>
                <a:cs typeface="Courier New"/>
              </a:rPr>
              <a:t>r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num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num2;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550" y="1276350"/>
            <a:ext cx="8430768" cy="294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О</a:t>
            </a:r>
            <a:r>
              <a:rPr spc="-30" dirty="0"/>
              <a:t>б</a:t>
            </a:r>
            <a:r>
              <a:rPr spc="-20" dirty="0"/>
              <a:t>ъявл</a:t>
            </a:r>
            <a:r>
              <a:rPr spc="-15" dirty="0"/>
              <a:t>е</a:t>
            </a:r>
            <a:r>
              <a:rPr spc="-20" dirty="0"/>
              <a:t>ние</a:t>
            </a:r>
            <a:r>
              <a:rPr spc="15" dirty="0"/>
              <a:t> </a:t>
            </a:r>
            <a:r>
              <a:rPr spc="-20" dirty="0"/>
              <a:t>пер</a:t>
            </a:r>
            <a:r>
              <a:rPr spc="-10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ой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Присв</a:t>
            </a:r>
            <a:r>
              <a:rPr spc="-15" dirty="0"/>
              <a:t>а</a:t>
            </a:r>
            <a:r>
              <a:rPr spc="-20" dirty="0"/>
              <a:t>ива</a:t>
            </a:r>
            <a:r>
              <a:rPr spc="-15" dirty="0"/>
              <a:t>н</a:t>
            </a:r>
            <a:r>
              <a:rPr spc="-20" dirty="0"/>
              <a:t>ия</a:t>
            </a:r>
            <a:r>
              <a:rPr spc="-5" dirty="0"/>
              <a:t> </a:t>
            </a:r>
            <a:r>
              <a:rPr spc="-10" dirty="0"/>
              <a:t>з</a:t>
            </a:r>
            <a:r>
              <a:rPr spc="-20" dirty="0"/>
              <a:t>н</a:t>
            </a:r>
            <a:r>
              <a:rPr spc="-15" dirty="0"/>
              <a:t>а</a:t>
            </a:r>
            <a:r>
              <a:rPr spc="-20" dirty="0"/>
              <a:t>чения</a:t>
            </a:r>
          </a:p>
        </p:txBody>
      </p:sp>
      <p:sp>
        <p:nvSpPr>
          <p:cNvPr id="3" name="object 3"/>
          <p:cNvSpPr/>
          <p:nvPr/>
        </p:nvSpPr>
        <p:spPr>
          <a:xfrm>
            <a:off x="860323" y="2158238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39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301392"/>
            <a:ext cx="827849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Пр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ои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како</a:t>
            </a:r>
            <a:r>
              <a:rPr sz="2000" spc="-5" dirty="0">
                <a:latin typeface="Arial"/>
                <a:cs typeface="Arial"/>
              </a:rPr>
              <a:t>е</a:t>
            </a:r>
            <a:r>
              <a:rPr sz="2000" dirty="0">
                <a:latin typeface="Arial"/>
                <a:cs typeface="Arial"/>
              </a:rPr>
              <a:t>-л</a:t>
            </a:r>
            <a:r>
              <a:rPr sz="2000" spc="-1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бо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еременной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можно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омо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ью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b="1" dirty="0">
                <a:latin typeface="Arial"/>
                <a:cs typeface="Arial"/>
              </a:rPr>
              <a:t>опера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ора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присваи</a:t>
            </a:r>
            <a:r>
              <a:rPr sz="2000" b="1" spc="-15" dirty="0">
                <a:latin typeface="Arial"/>
                <a:cs typeface="Arial"/>
              </a:rPr>
              <a:t>в</a:t>
            </a:r>
            <a:r>
              <a:rPr sz="2000" b="1" dirty="0">
                <a:latin typeface="Arial"/>
                <a:cs typeface="Arial"/>
              </a:rPr>
              <a:t>ания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который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об</a:t>
            </a:r>
            <a:r>
              <a:rPr sz="2000" spc="5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значает</a:t>
            </a:r>
            <a:r>
              <a:rPr sz="2000" spc="-10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символом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ра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но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va</a:t>
            </a:r>
            <a:r>
              <a:rPr sz="2000" dirty="0">
                <a:latin typeface="Courier New"/>
                <a:cs typeface="Courier New"/>
              </a:rPr>
              <a:t>r</a:t>
            </a:r>
            <a:r>
              <a:rPr sz="2000" spc="-5" dirty="0">
                <a:latin typeface="Courier New"/>
                <a:cs typeface="Courier New"/>
              </a:rPr>
              <a:t> colo</a:t>
            </a:r>
            <a:r>
              <a:rPr sz="2000" dirty="0">
                <a:latin typeface="Courier New"/>
                <a:cs typeface="Courier New"/>
              </a:rPr>
              <a:t>r </a:t>
            </a:r>
            <a:r>
              <a:rPr sz="2000" b="1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</a:t>
            </a:r>
            <a:r>
              <a:rPr sz="2000" dirty="0">
                <a:latin typeface="Calibri"/>
                <a:cs typeface="Calibri"/>
              </a:rPr>
              <a:t>чёр</a:t>
            </a:r>
            <a:r>
              <a:rPr sz="2000" spc="-10" dirty="0">
                <a:latin typeface="Calibri"/>
                <a:cs typeface="Calibri"/>
              </a:rPr>
              <a:t>н</a:t>
            </a:r>
            <a:r>
              <a:rPr sz="2000" dirty="0">
                <a:latin typeface="Calibri"/>
                <a:cs typeface="Calibri"/>
              </a:rPr>
              <a:t>ы</a:t>
            </a:r>
            <a:r>
              <a:rPr sz="2000" spc="-10" dirty="0">
                <a:latin typeface="Calibri"/>
                <a:cs typeface="Calibri"/>
              </a:rPr>
              <a:t>й</a:t>
            </a:r>
            <a:r>
              <a:rPr sz="2000" spc="-5" dirty="0">
                <a:latin typeface="Courier New"/>
                <a:cs typeface="Courier New"/>
              </a:rPr>
              <a:t>";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З</a:t>
            </a:r>
            <a:r>
              <a:rPr spc="-15" dirty="0"/>
              <a:t>а</a:t>
            </a:r>
            <a:r>
              <a:rPr spc="-20" dirty="0"/>
              <a:t>чем</a:t>
            </a:r>
            <a:r>
              <a:rPr spc="5" dirty="0"/>
              <a:t> </a:t>
            </a:r>
            <a:r>
              <a:rPr spc="-20" dirty="0"/>
              <a:t>н</a:t>
            </a:r>
            <a:r>
              <a:rPr spc="-10" dirty="0"/>
              <a:t>у</a:t>
            </a:r>
            <a:r>
              <a:rPr spc="-20" dirty="0"/>
              <a:t>жны</a:t>
            </a:r>
            <a:r>
              <a:rPr spc="-5" dirty="0"/>
              <a:t> </a:t>
            </a:r>
            <a:r>
              <a:rPr spc="-20" dirty="0"/>
              <a:t>пе</a:t>
            </a:r>
            <a:r>
              <a:rPr spc="-15" dirty="0"/>
              <a:t>р</a:t>
            </a:r>
            <a:r>
              <a:rPr spc="-20" dirty="0"/>
              <a:t>еме</a:t>
            </a:r>
            <a:r>
              <a:rPr spc="-15" dirty="0"/>
              <a:t>н</a:t>
            </a:r>
            <a:r>
              <a:rPr spc="-20" dirty="0"/>
              <a:t>ные?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301392"/>
            <a:ext cx="732790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Переменные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омогают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сде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рограммный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код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пон</a:t>
            </a:r>
            <a:r>
              <a:rPr sz="2000" b="1" spc="-10" dirty="0">
                <a:latin typeface="Arial"/>
                <a:cs typeface="Arial"/>
              </a:rPr>
              <a:t>я</a:t>
            </a:r>
            <a:r>
              <a:rPr sz="2000" b="1" spc="-4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не</a:t>
            </a:r>
            <a:r>
              <a:rPr sz="2000" b="1" spc="5" dirty="0">
                <a:latin typeface="Arial"/>
                <a:cs typeface="Arial"/>
              </a:rPr>
              <a:t>е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Рас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мотрим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небольшой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ример: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153" y="1632457"/>
            <a:ext cx="70485" cy="283845"/>
          </a:xfrm>
          <a:custGeom>
            <a:avLst/>
            <a:gdLst/>
            <a:ahLst/>
            <a:cxnLst/>
            <a:rect l="l" t="t" r="r" b="b"/>
            <a:pathLst>
              <a:path w="70485" h="283844">
                <a:moveTo>
                  <a:pt x="0" y="283463"/>
                </a:moveTo>
                <a:lnTo>
                  <a:pt x="70103" y="283463"/>
                </a:lnTo>
                <a:lnTo>
                  <a:pt x="70103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20" dirty="0"/>
              <a:t>З</a:t>
            </a:r>
            <a:r>
              <a:rPr spc="-15" dirty="0"/>
              <a:t>а</a:t>
            </a:r>
            <a:r>
              <a:rPr spc="-20" dirty="0"/>
              <a:t>чем</a:t>
            </a:r>
            <a:r>
              <a:rPr spc="5" dirty="0"/>
              <a:t> </a:t>
            </a:r>
            <a:r>
              <a:rPr spc="-20" dirty="0"/>
              <a:t>н</a:t>
            </a:r>
            <a:r>
              <a:rPr spc="-10" dirty="0"/>
              <a:t>у</a:t>
            </a:r>
            <a:r>
              <a:rPr spc="-20" dirty="0"/>
              <a:t>жны</a:t>
            </a:r>
            <a:r>
              <a:rPr spc="-5" dirty="0"/>
              <a:t> </a:t>
            </a:r>
            <a:r>
              <a:rPr spc="-20" dirty="0"/>
              <a:t>пе</a:t>
            </a:r>
            <a:r>
              <a:rPr spc="-15" dirty="0"/>
              <a:t>р</a:t>
            </a:r>
            <a:r>
              <a:rPr spc="-20" dirty="0"/>
              <a:t>еме</a:t>
            </a:r>
            <a:r>
              <a:rPr spc="-15" dirty="0"/>
              <a:t>н</a:t>
            </a:r>
            <a:r>
              <a:rPr spc="-20" dirty="0"/>
              <a:t>ные?</a:t>
            </a:r>
          </a:p>
        </p:txBody>
      </p:sp>
      <p:sp>
        <p:nvSpPr>
          <p:cNvPr id="3" name="object 3"/>
          <p:cNvSpPr/>
          <p:nvPr/>
        </p:nvSpPr>
        <p:spPr>
          <a:xfrm>
            <a:off x="403123" y="1254505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40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5523" y="1254505"/>
            <a:ext cx="4724400" cy="320040"/>
          </a:xfrm>
          <a:custGeom>
            <a:avLst/>
            <a:gdLst/>
            <a:ahLst/>
            <a:cxnLst/>
            <a:rect l="l" t="t" r="r" b="b"/>
            <a:pathLst>
              <a:path w="4724400" h="320040">
                <a:moveTo>
                  <a:pt x="0" y="320039"/>
                </a:moveTo>
                <a:lnTo>
                  <a:pt x="4724400" y="320039"/>
                </a:lnTo>
                <a:lnTo>
                  <a:pt x="4724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9897" y="1254505"/>
            <a:ext cx="737870" cy="320040"/>
          </a:xfrm>
          <a:custGeom>
            <a:avLst/>
            <a:gdLst/>
            <a:ahLst/>
            <a:cxnLst/>
            <a:rect l="l" t="t" r="r" b="b"/>
            <a:pathLst>
              <a:path w="737870" h="320040">
                <a:moveTo>
                  <a:pt x="0" y="320039"/>
                </a:moveTo>
                <a:lnTo>
                  <a:pt x="737615" y="320039"/>
                </a:lnTo>
                <a:lnTo>
                  <a:pt x="737615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7514" y="1254505"/>
            <a:ext cx="151130" cy="320040"/>
          </a:xfrm>
          <a:custGeom>
            <a:avLst/>
            <a:gdLst/>
            <a:ahLst/>
            <a:cxnLst/>
            <a:rect l="l" t="t" r="r" b="b"/>
            <a:pathLst>
              <a:path w="151129" h="320040">
                <a:moveTo>
                  <a:pt x="0" y="320039"/>
                </a:moveTo>
                <a:lnTo>
                  <a:pt x="150875" y="320039"/>
                </a:lnTo>
                <a:lnTo>
                  <a:pt x="150875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8390" y="1254505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4" h="320040">
                <a:moveTo>
                  <a:pt x="0" y="320039"/>
                </a:moveTo>
                <a:lnTo>
                  <a:pt x="521208" y="320039"/>
                </a:lnTo>
                <a:lnTo>
                  <a:pt x="521208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89597" y="1254505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40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3123" y="3412490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39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5523" y="3412490"/>
            <a:ext cx="5334000" cy="320040"/>
          </a:xfrm>
          <a:custGeom>
            <a:avLst/>
            <a:gdLst/>
            <a:ahLst/>
            <a:cxnLst/>
            <a:rect l="l" t="t" r="r" b="b"/>
            <a:pathLst>
              <a:path w="5334000" h="320039">
                <a:moveTo>
                  <a:pt x="0" y="320039"/>
                </a:moveTo>
                <a:lnTo>
                  <a:pt x="5334000" y="320039"/>
                </a:lnTo>
                <a:lnTo>
                  <a:pt x="5334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9497" y="3412490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39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0550" y="1308399"/>
            <a:ext cx="8031480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  <a:tabLst>
                <a:tab pos="4431665" algn="l"/>
                <a:tab pos="5778500" algn="l"/>
              </a:tabLst>
            </a:pP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totalPric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2.4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2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+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4.33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;	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/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/ </a:t>
            </a:r>
            <a:r>
              <a:rPr sz="2000" dirty="0">
                <a:solidFill>
                  <a:srgbClr val="1C4586"/>
                </a:solidFill>
                <a:latin typeface="Calibri"/>
                <a:cs typeface="Calibri"/>
              </a:rPr>
              <a:t>Общая	</a:t>
            </a:r>
            <a:r>
              <a:rPr sz="2000" spc="-10" dirty="0">
                <a:solidFill>
                  <a:srgbClr val="1C4586"/>
                </a:solidFill>
                <a:latin typeface="Calibri"/>
                <a:cs typeface="Calibri"/>
              </a:rPr>
              <a:t>ц</a:t>
            </a:r>
            <a:r>
              <a:rPr sz="2000" dirty="0">
                <a:solidFill>
                  <a:srgbClr val="1C4586"/>
                </a:solidFill>
                <a:latin typeface="Calibri"/>
                <a:cs typeface="Calibri"/>
              </a:rPr>
              <a:t>е</a:t>
            </a:r>
            <a:r>
              <a:rPr sz="2000" spc="-10" dirty="0">
                <a:solidFill>
                  <a:srgbClr val="1C4586"/>
                </a:solidFill>
                <a:latin typeface="Calibri"/>
                <a:cs typeface="Calibri"/>
              </a:rPr>
              <a:t>н</a:t>
            </a:r>
            <a:r>
              <a:rPr sz="2000" dirty="0">
                <a:solidFill>
                  <a:srgbClr val="1C4586"/>
                </a:solidFill>
                <a:latin typeface="Calibri"/>
                <a:cs typeface="Calibri"/>
              </a:rPr>
              <a:t>а</a:t>
            </a:r>
            <a:endParaRPr sz="2000">
              <a:latin typeface="Calibri"/>
              <a:cs typeface="Calibri"/>
            </a:endParaRPr>
          </a:p>
          <a:p>
            <a:pPr marL="12700" marR="264160">
              <a:lnSpc>
                <a:spcPct val="114999"/>
              </a:lnSpc>
              <a:spcBef>
                <a:spcPts val="1595"/>
              </a:spcBef>
            </a:pPr>
            <a:r>
              <a:rPr sz="2000" dirty="0">
                <a:latin typeface="Arial"/>
                <a:cs typeface="Arial"/>
              </a:rPr>
              <a:t>Имею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иеся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здесь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числа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могут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начать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что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уго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но.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обы стало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он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о,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что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именно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здесь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суммируе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значение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2.42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можно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рис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ои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еременной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candyPric</a:t>
            </a:r>
            <a:r>
              <a:rPr sz="2000" b="1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5" dirty="0">
                <a:latin typeface="Arial"/>
                <a:cs typeface="Arial"/>
              </a:rPr>
              <a:t>ц</a:t>
            </a:r>
            <a:r>
              <a:rPr sz="2000" dirty="0">
                <a:latin typeface="Arial"/>
                <a:cs typeface="Arial"/>
              </a:rPr>
              <a:t>ена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кон</a:t>
            </a:r>
            <a:r>
              <a:rPr sz="2000" spc="-10" dirty="0">
                <a:latin typeface="Arial"/>
                <a:cs typeface="Arial"/>
              </a:rPr>
              <a:t>ф</a:t>
            </a:r>
            <a:r>
              <a:rPr sz="2000" dirty="0">
                <a:latin typeface="Arial"/>
                <a:cs typeface="Arial"/>
              </a:rPr>
              <a:t>ет),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4.33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еременной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oilPric</a:t>
            </a:r>
            <a:r>
              <a:rPr sz="2000" b="1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b="1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5" dirty="0">
                <a:latin typeface="Arial"/>
                <a:cs typeface="Arial"/>
              </a:rPr>
              <a:t>ц</a:t>
            </a:r>
            <a:r>
              <a:rPr sz="2000" dirty="0">
                <a:latin typeface="Arial"/>
                <a:cs typeface="Arial"/>
              </a:rPr>
              <a:t>ена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ла):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7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totalPric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candyPric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+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oilPrice;</a:t>
            </a:r>
            <a:endParaRPr sz="2000">
              <a:latin typeface="Courier New"/>
              <a:cs typeface="Courier New"/>
            </a:endParaRPr>
          </a:p>
          <a:p>
            <a:pPr marL="12700" marR="5080">
              <a:lnSpc>
                <a:spcPct val="114999"/>
              </a:lnSpc>
              <a:spcBef>
                <a:spcPts val="1610"/>
              </a:spcBef>
            </a:pPr>
            <a:r>
              <a:rPr sz="2000" dirty="0">
                <a:latin typeface="Arial"/>
                <a:cs typeface="Arial"/>
              </a:rPr>
              <a:t>Вместо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того,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чтобы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омина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что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значения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5" dirty="0">
                <a:latin typeface="Arial"/>
                <a:cs typeface="Arial"/>
              </a:rPr>
              <a:t>з</a:t>
            </a:r>
            <a:r>
              <a:rPr sz="2000" dirty="0">
                <a:latin typeface="Arial"/>
                <a:cs typeface="Arial"/>
              </a:rPr>
              <a:t>начаю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можно ув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де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что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 с</a:t>
            </a:r>
            <a:r>
              <a:rPr sz="2000" spc="5" dirty="0">
                <a:latin typeface="Arial"/>
                <a:cs typeface="Arial"/>
              </a:rPr>
              <a:t>ц</a:t>
            </a:r>
            <a:r>
              <a:rPr sz="2000" dirty="0">
                <a:latin typeface="Arial"/>
                <a:cs typeface="Arial"/>
              </a:rPr>
              <a:t>енарии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складывается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цена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кон</a:t>
            </a:r>
            <a:r>
              <a:rPr sz="2000" spc="-10" dirty="0">
                <a:latin typeface="Arial"/>
                <a:cs typeface="Arial"/>
              </a:rPr>
              <a:t>ф</a:t>
            </a:r>
            <a:r>
              <a:rPr sz="2000" dirty="0">
                <a:latin typeface="Arial"/>
                <a:cs typeface="Arial"/>
              </a:rPr>
              <a:t>ет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 ценой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ма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ла.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8669" y="4317809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39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123" y="4898451"/>
            <a:ext cx="70485" cy="245110"/>
          </a:xfrm>
          <a:custGeom>
            <a:avLst/>
            <a:gdLst/>
            <a:ahLst/>
            <a:cxnLst/>
            <a:rect l="l" t="t" r="r" b="b"/>
            <a:pathLst>
              <a:path w="70484" h="245110">
                <a:moveTo>
                  <a:pt x="70104" y="245048"/>
                </a:moveTo>
                <a:lnTo>
                  <a:pt x="70104" y="0"/>
                </a:lnTo>
                <a:lnTo>
                  <a:pt x="0" y="0"/>
                </a:lnTo>
                <a:lnTo>
                  <a:pt x="0" y="245048"/>
                </a:lnTo>
                <a:lnTo>
                  <a:pt x="70104" y="245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1146047"/>
            <a:ext cx="5984748" cy="3649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Как</a:t>
            </a:r>
            <a:r>
              <a:rPr spc="-5" dirty="0"/>
              <a:t> </a:t>
            </a:r>
            <a:r>
              <a:rPr spc="-20" dirty="0"/>
              <a:t>на</a:t>
            </a:r>
            <a:r>
              <a:rPr spc="-10" dirty="0"/>
              <a:t>з</a:t>
            </a:r>
            <a:r>
              <a:rPr spc="-20" dirty="0"/>
              <a:t>ывать</a:t>
            </a:r>
            <a:r>
              <a:rPr spc="35" dirty="0"/>
              <a:t> </a:t>
            </a:r>
            <a:r>
              <a:rPr spc="-20" dirty="0"/>
              <a:t>пер</a:t>
            </a:r>
            <a:r>
              <a:rPr spc="-10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ые</a:t>
            </a:r>
            <a:r>
              <a:rPr spc="20" dirty="0"/>
              <a:t> </a:t>
            </a:r>
            <a:r>
              <a:rPr spc="-20" dirty="0"/>
              <a:t>(Индифика</a:t>
            </a:r>
            <a:r>
              <a:rPr spc="-10" dirty="0"/>
              <a:t>т</a:t>
            </a:r>
            <a:r>
              <a:rPr spc="-20" dirty="0"/>
              <a:t>о</a:t>
            </a:r>
            <a:r>
              <a:rPr spc="-15" dirty="0"/>
              <a:t>ры)?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15" dirty="0"/>
              <a:t>Как</a:t>
            </a:r>
            <a:r>
              <a:rPr spc="-5" dirty="0"/>
              <a:t> </a:t>
            </a:r>
            <a:r>
              <a:rPr spc="-20" dirty="0"/>
              <a:t>на</a:t>
            </a:r>
            <a:r>
              <a:rPr spc="-10" dirty="0"/>
              <a:t>з</a:t>
            </a:r>
            <a:r>
              <a:rPr spc="-20" dirty="0"/>
              <a:t>ывать</a:t>
            </a:r>
            <a:r>
              <a:rPr spc="35" dirty="0"/>
              <a:t> </a:t>
            </a:r>
            <a:r>
              <a:rPr spc="-20" dirty="0"/>
              <a:t>пер</a:t>
            </a:r>
            <a:r>
              <a:rPr spc="-10" dirty="0"/>
              <a:t>е</a:t>
            </a:r>
            <a:r>
              <a:rPr spc="-20" dirty="0"/>
              <a:t>мен</a:t>
            </a:r>
            <a:r>
              <a:rPr spc="-15" dirty="0"/>
              <a:t>н</a:t>
            </a:r>
            <a:r>
              <a:rPr spc="-20" dirty="0"/>
              <a:t>ые</a:t>
            </a:r>
            <a:r>
              <a:rPr spc="20" dirty="0"/>
              <a:t> </a:t>
            </a:r>
            <a:r>
              <a:rPr spc="-20" dirty="0"/>
              <a:t>(Индифика</a:t>
            </a:r>
            <a:r>
              <a:rPr spc="-10" dirty="0"/>
              <a:t>т</a:t>
            </a:r>
            <a:r>
              <a:rPr spc="-20" dirty="0"/>
              <a:t>о</a:t>
            </a:r>
            <a:r>
              <a:rPr spc="-15" dirty="0"/>
              <a:t>ры)?</a:t>
            </a:r>
          </a:p>
        </p:txBody>
      </p:sp>
      <p:sp>
        <p:nvSpPr>
          <p:cNvPr id="3" name="object 3"/>
          <p:cNvSpPr/>
          <p:nvPr/>
        </p:nvSpPr>
        <p:spPr>
          <a:xfrm>
            <a:off x="529615" y="2434082"/>
            <a:ext cx="2129155" cy="224154"/>
          </a:xfrm>
          <a:custGeom>
            <a:avLst/>
            <a:gdLst/>
            <a:ahLst/>
            <a:cxnLst/>
            <a:rect l="l" t="t" r="r" b="b"/>
            <a:pathLst>
              <a:path w="2129155" h="224155">
                <a:moveTo>
                  <a:pt x="0" y="224027"/>
                </a:moveTo>
                <a:lnTo>
                  <a:pt x="2129028" y="224027"/>
                </a:lnTo>
                <a:lnTo>
                  <a:pt x="2129028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8617" y="2434082"/>
            <a:ext cx="106680" cy="224154"/>
          </a:xfrm>
          <a:custGeom>
            <a:avLst/>
            <a:gdLst/>
            <a:ahLst/>
            <a:cxnLst/>
            <a:rect l="l" t="t" r="r" b="b"/>
            <a:pathLst>
              <a:path w="106680" h="224155">
                <a:moveTo>
                  <a:pt x="0" y="224027"/>
                </a:moveTo>
                <a:lnTo>
                  <a:pt x="106680" y="224027"/>
                </a:lnTo>
                <a:lnTo>
                  <a:pt x="106680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615" y="2679445"/>
            <a:ext cx="1595755" cy="224154"/>
          </a:xfrm>
          <a:custGeom>
            <a:avLst/>
            <a:gdLst/>
            <a:ahLst/>
            <a:cxnLst/>
            <a:rect l="l" t="t" r="r" b="b"/>
            <a:pathLst>
              <a:path w="1595755" h="224155">
                <a:moveTo>
                  <a:pt x="0" y="224027"/>
                </a:moveTo>
                <a:lnTo>
                  <a:pt x="1595627" y="224027"/>
                </a:lnTo>
                <a:lnTo>
                  <a:pt x="1595627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5217" y="2679445"/>
            <a:ext cx="106680" cy="224154"/>
          </a:xfrm>
          <a:custGeom>
            <a:avLst/>
            <a:gdLst/>
            <a:ahLst/>
            <a:cxnLst/>
            <a:rect l="l" t="t" r="r" b="b"/>
            <a:pathLst>
              <a:path w="106680" h="224155">
                <a:moveTo>
                  <a:pt x="0" y="224027"/>
                </a:moveTo>
                <a:lnTo>
                  <a:pt x="106680" y="224027"/>
                </a:lnTo>
                <a:lnTo>
                  <a:pt x="106680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123" y="2924810"/>
            <a:ext cx="106680" cy="224154"/>
          </a:xfrm>
          <a:custGeom>
            <a:avLst/>
            <a:gdLst/>
            <a:ahLst/>
            <a:cxnLst/>
            <a:rect l="l" t="t" r="r" b="b"/>
            <a:pathLst>
              <a:path w="106679" h="224155">
                <a:moveTo>
                  <a:pt x="0" y="224027"/>
                </a:moveTo>
                <a:lnTo>
                  <a:pt x="106680" y="224027"/>
                </a:lnTo>
                <a:lnTo>
                  <a:pt x="106680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615" y="3906329"/>
            <a:ext cx="1595755" cy="224154"/>
          </a:xfrm>
          <a:custGeom>
            <a:avLst/>
            <a:gdLst/>
            <a:ahLst/>
            <a:cxnLst/>
            <a:rect l="l" t="t" r="r" b="b"/>
            <a:pathLst>
              <a:path w="1595755" h="224154">
                <a:moveTo>
                  <a:pt x="0" y="224028"/>
                </a:moveTo>
                <a:lnTo>
                  <a:pt x="1595627" y="224028"/>
                </a:lnTo>
                <a:lnTo>
                  <a:pt x="1595627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5217" y="3906329"/>
            <a:ext cx="106680" cy="224154"/>
          </a:xfrm>
          <a:custGeom>
            <a:avLst/>
            <a:gdLst/>
            <a:ahLst/>
            <a:cxnLst/>
            <a:rect l="l" t="t" r="r" b="b"/>
            <a:pathLst>
              <a:path w="106680" h="224154">
                <a:moveTo>
                  <a:pt x="0" y="224028"/>
                </a:moveTo>
                <a:lnTo>
                  <a:pt x="106680" y="224028"/>
                </a:lnTo>
                <a:lnTo>
                  <a:pt x="106680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615" y="4151693"/>
            <a:ext cx="2555875" cy="224154"/>
          </a:xfrm>
          <a:custGeom>
            <a:avLst/>
            <a:gdLst/>
            <a:ahLst/>
            <a:cxnLst/>
            <a:rect l="l" t="t" r="r" b="b"/>
            <a:pathLst>
              <a:path w="2555875" h="224154">
                <a:moveTo>
                  <a:pt x="0" y="224028"/>
                </a:moveTo>
                <a:lnTo>
                  <a:pt x="2555748" y="224028"/>
                </a:lnTo>
                <a:lnTo>
                  <a:pt x="2555748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В</a:t>
            </a:r>
            <a:r>
              <a:rPr spc="-10" dirty="0"/>
              <a:t> </a:t>
            </a:r>
            <a:r>
              <a:rPr dirty="0"/>
              <a:t>Ja</a:t>
            </a:r>
            <a:r>
              <a:rPr spc="-25" dirty="0"/>
              <a:t>v</a:t>
            </a:r>
            <a:r>
              <a:rPr dirty="0"/>
              <a:t>aScript</a:t>
            </a:r>
            <a:r>
              <a:rPr spc="-30" dirty="0"/>
              <a:t> </a:t>
            </a:r>
            <a:r>
              <a:rPr dirty="0"/>
              <a:t>на</a:t>
            </a:r>
            <a:r>
              <a:rPr spc="-5" dirty="0"/>
              <a:t>и</a:t>
            </a:r>
            <a:r>
              <a:rPr dirty="0"/>
              <a:t>бо</a:t>
            </a:r>
            <a:r>
              <a:rPr spc="-10" dirty="0"/>
              <a:t>л</a:t>
            </a:r>
            <a:r>
              <a:rPr dirty="0"/>
              <a:t>ее</a:t>
            </a:r>
            <a:r>
              <a:rPr spc="-25" dirty="0"/>
              <a:t> </a:t>
            </a:r>
            <a:r>
              <a:rPr spc="-10" dirty="0"/>
              <a:t>п</a:t>
            </a:r>
            <a:r>
              <a:rPr dirty="0"/>
              <a:t>о</a:t>
            </a:r>
            <a:r>
              <a:rPr spc="-10" dirty="0"/>
              <a:t>п</a:t>
            </a:r>
            <a:r>
              <a:rPr spc="-20" dirty="0"/>
              <a:t>у</a:t>
            </a:r>
            <a:r>
              <a:rPr dirty="0"/>
              <a:t>л</a:t>
            </a:r>
            <a:r>
              <a:rPr spc="-10" dirty="0"/>
              <a:t>я</a:t>
            </a:r>
            <a:r>
              <a:rPr dirty="0"/>
              <a:t>рным</a:t>
            </a:r>
            <a:r>
              <a:rPr spc="5" dirty="0"/>
              <a:t> </a:t>
            </a:r>
            <a:r>
              <a:rPr dirty="0"/>
              <a:t>сти</a:t>
            </a:r>
            <a:r>
              <a:rPr spc="-10" dirty="0"/>
              <a:t>л</a:t>
            </a:r>
            <a:r>
              <a:rPr dirty="0"/>
              <a:t>ем</a:t>
            </a:r>
            <a:r>
              <a:rPr spc="-30" dirty="0"/>
              <a:t> </a:t>
            </a:r>
            <a:r>
              <a:rPr spc="-10" dirty="0"/>
              <a:t>им</a:t>
            </a:r>
            <a:r>
              <a:rPr dirty="0"/>
              <a:t>енов</a:t>
            </a:r>
            <a:r>
              <a:rPr spc="-10" dirty="0"/>
              <a:t>а</a:t>
            </a:r>
            <a:r>
              <a:rPr dirty="0"/>
              <a:t>ния</a:t>
            </a:r>
            <a:r>
              <a:rPr spc="-5" dirty="0"/>
              <a:t> </a:t>
            </a:r>
            <a:r>
              <a:rPr spc="-10" dirty="0"/>
              <a:t>и</a:t>
            </a:r>
            <a:r>
              <a:rPr dirty="0"/>
              <a:t>д</a:t>
            </a:r>
            <a:r>
              <a:rPr spc="-10" dirty="0"/>
              <a:t>е</a:t>
            </a:r>
            <a:r>
              <a:rPr dirty="0"/>
              <a:t>н</a:t>
            </a:r>
            <a:r>
              <a:rPr spc="5" dirty="0"/>
              <a:t>т</a:t>
            </a:r>
            <a:r>
              <a:rPr spc="-10" dirty="0"/>
              <a:t>ифи</a:t>
            </a:r>
            <a:r>
              <a:rPr dirty="0"/>
              <a:t>к</a:t>
            </a:r>
            <a:r>
              <a:rPr spc="-10" dirty="0"/>
              <a:t>а</a:t>
            </a:r>
            <a:r>
              <a:rPr dirty="0"/>
              <a:t>торо</a:t>
            </a:r>
            <a:r>
              <a:rPr spc="-5" dirty="0"/>
              <a:t>в</a:t>
            </a:r>
            <a:r>
              <a:rPr dirty="0"/>
              <a:t>,</a:t>
            </a:r>
            <a:r>
              <a:rPr spc="-40" dirty="0"/>
              <a:t> </a:t>
            </a:r>
            <a:r>
              <a:rPr dirty="0"/>
              <a:t>сос</a:t>
            </a:r>
            <a:r>
              <a:rPr spc="5" dirty="0"/>
              <a:t>т</a:t>
            </a:r>
            <a:r>
              <a:rPr dirty="0"/>
              <a:t>о</a:t>
            </a:r>
            <a:r>
              <a:rPr spc="-10" dirty="0"/>
              <a:t>ящи</a:t>
            </a:r>
            <a:r>
              <a:rPr dirty="0"/>
              <a:t>х</a:t>
            </a:r>
            <a:r>
              <a:rPr spc="-40" dirty="0"/>
              <a:t> </a:t>
            </a:r>
            <a:r>
              <a:rPr spc="-10" dirty="0"/>
              <a:t>и</a:t>
            </a:r>
            <a:r>
              <a:rPr dirty="0"/>
              <a:t>з неско</a:t>
            </a:r>
            <a:r>
              <a:rPr spc="-10" dirty="0"/>
              <a:t>л</a:t>
            </a:r>
            <a:r>
              <a:rPr dirty="0"/>
              <a:t>ь</a:t>
            </a:r>
            <a:r>
              <a:rPr spc="-5" dirty="0"/>
              <a:t>к</a:t>
            </a:r>
            <a:r>
              <a:rPr spc="-10" dirty="0"/>
              <a:t>и</a:t>
            </a:r>
            <a:r>
              <a:rPr dirty="0"/>
              <a:t>х</a:t>
            </a:r>
          </a:p>
          <a:p>
            <a:pPr marL="12700" marR="298450">
              <a:lnSpc>
                <a:spcPct val="114999"/>
              </a:lnSpc>
            </a:pPr>
            <a:r>
              <a:rPr dirty="0"/>
              <a:t>сло</a:t>
            </a:r>
            <a:r>
              <a:rPr spc="-5" dirty="0"/>
              <a:t>в</a:t>
            </a:r>
            <a:r>
              <a:rPr dirty="0"/>
              <a:t>,</a:t>
            </a:r>
            <a:r>
              <a:rPr spc="-15" dirty="0"/>
              <a:t> </a:t>
            </a:r>
            <a:r>
              <a:rPr spc="-10" dirty="0"/>
              <a:t>я</a:t>
            </a:r>
            <a:r>
              <a:rPr dirty="0"/>
              <a:t>вл</a:t>
            </a:r>
            <a:r>
              <a:rPr spc="-10" dirty="0"/>
              <a:t>я</a:t>
            </a:r>
            <a:r>
              <a:rPr dirty="0"/>
              <a:t>ется</a:t>
            </a:r>
            <a:r>
              <a:rPr spc="-5" dirty="0"/>
              <a:t> </a:t>
            </a:r>
            <a:r>
              <a:rPr b="1" dirty="0">
                <a:latin typeface="Arial"/>
                <a:cs typeface="Arial"/>
              </a:rPr>
              <a:t>camelCase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"верб</a:t>
            </a:r>
            <a:r>
              <a:rPr spc="-10" dirty="0"/>
              <a:t>л</a:t>
            </a:r>
            <a:r>
              <a:rPr dirty="0"/>
              <a:t>южь</a:t>
            </a:r>
            <a:r>
              <a:rPr spc="-5" dirty="0"/>
              <a:t>я</a:t>
            </a:r>
            <a:r>
              <a:rPr dirty="0"/>
              <a:t>"</a:t>
            </a:r>
            <a:r>
              <a:rPr spc="-15" dirty="0"/>
              <a:t> </a:t>
            </a:r>
            <a:r>
              <a:rPr dirty="0"/>
              <a:t>нотац</a:t>
            </a:r>
            <a:r>
              <a:rPr spc="-10" dirty="0"/>
              <a:t>и</a:t>
            </a:r>
            <a:r>
              <a:rPr dirty="0"/>
              <a:t>я</a:t>
            </a:r>
            <a:r>
              <a:rPr spc="-25" dirty="0"/>
              <a:t> </a:t>
            </a:r>
            <a:r>
              <a:rPr dirty="0"/>
              <a:t>(нотац</a:t>
            </a:r>
            <a:r>
              <a:rPr spc="-10" dirty="0"/>
              <a:t>и</a:t>
            </a:r>
            <a:r>
              <a:rPr dirty="0"/>
              <a:t>я</a:t>
            </a:r>
            <a:r>
              <a:rPr spc="-2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э</a:t>
            </a:r>
            <a:r>
              <a:rPr spc="5" dirty="0"/>
              <a:t>т</a:t>
            </a:r>
            <a:r>
              <a:rPr dirty="0"/>
              <a:t>о</a:t>
            </a:r>
            <a:r>
              <a:rPr spc="-30" dirty="0"/>
              <a:t> </a:t>
            </a:r>
            <a:r>
              <a:rPr spc="-20" dirty="0"/>
              <a:t>у</a:t>
            </a:r>
            <a:r>
              <a:rPr dirty="0"/>
              <a:t>сто</a:t>
            </a:r>
            <a:r>
              <a:rPr spc="-10" dirty="0"/>
              <a:t>я</a:t>
            </a:r>
            <a:r>
              <a:rPr dirty="0"/>
              <a:t>вш</a:t>
            </a:r>
            <a:r>
              <a:rPr spc="-5" dirty="0"/>
              <a:t>и</a:t>
            </a:r>
            <a:r>
              <a:rPr dirty="0"/>
              <a:t>еся</a:t>
            </a:r>
            <a:r>
              <a:rPr spc="-5" dirty="0"/>
              <a:t> </a:t>
            </a:r>
            <a:r>
              <a:rPr spc="-10" dirty="0"/>
              <a:t>п</a:t>
            </a:r>
            <a:r>
              <a:rPr dirty="0"/>
              <a:t>рав</a:t>
            </a:r>
            <a:r>
              <a:rPr spc="-10" dirty="0"/>
              <a:t>и</a:t>
            </a:r>
            <a:r>
              <a:rPr dirty="0"/>
              <a:t>ла</a:t>
            </a:r>
            <a:r>
              <a:rPr spc="-10" dirty="0"/>
              <a:t> </a:t>
            </a:r>
            <a:r>
              <a:rPr dirty="0"/>
              <a:t>за</a:t>
            </a:r>
            <a:r>
              <a:rPr spc="-10" dirty="0"/>
              <a:t>п</a:t>
            </a:r>
            <a:r>
              <a:rPr spc="-5" dirty="0"/>
              <a:t>и</a:t>
            </a:r>
            <a:r>
              <a:rPr dirty="0"/>
              <a:t>с</a:t>
            </a:r>
            <a:r>
              <a:rPr spc="-5" dirty="0"/>
              <a:t>и</a:t>
            </a:r>
            <a:r>
              <a:rPr dirty="0"/>
              <a:t>). </a:t>
            </a:r>
            <a:r>
              <a:rPr spc="-10" dirty="0"/>
              <a:t>С</a:t>
            </a:r>
            <a:r>
              <a:rPr dirty="0"/>
              <a:t>огласно</a:t>
            </a:r>
            <a:r>
              <a:rPr spc="-30" dirty="0"/>
              <a:t> </a:t>
            </a:r>
            <a:r>
              <a:rPr dirty="0"/>
              <a:t>э</a:t>
            </a:r>
            <a:r>
              <a:rPr spc="5" dirty="0"/>
              <a:t>т</a:t>
            </a:r>
            <a:r>
              <a:rPr dirty="0"/>
              <a:t>о</a:t>
            </a:r>
            <a:r>
              <a:rPr spc="-10" dirty="0"/>
              <a:t>м</a:t>
            </a:r>
            <a:r>
              <a:rPr dirty="0"/>
              <a:t>у</a:t>
            </a:r>
            <a:r>
              <a:rPr spc="-25" dirty="0"/>
              <a:t> </a:t>
            </a:r>
            <a:r>
              <a:rPr dirty="0"/>
              <a:t>ст</a:t>
            </a:r>
            <a:r>
              <a:rPr spc="-5" dirty="0"/>
              <a:t>и</a:t>
            </a:r>
            <a:r>
              <a:rPr dirty="0"/>
              <a:t>лю</a:t>
            </a:r>
            <a:r>
              <a:rPr spc="-30" dirty="0"/>
              <a:t> </a:t>
            </a:r>
            <a:r>
              <a:rPr spc="-5" dirty="0"/>
              <a:t>и</a:t>
            </a:r>
            <a:r>
              <a:rPr dirty="0"/>
              <a:t>ден</a:t>
            </a:r>
            <a:r>
              <a:rPr spc="5" dirty="0"/>
              <a:t>т</a:t>
            </a:r>
            <a:r>
              <a:rPr spc="-5" dirty="0"/>
              <a:t>и</a:t>
            </a:r>
            <a:r>
              <a:rPr dirty="0"/>
              <a:t>ф</a:t>
            </a:r>
            <a:r>
              <a:rPr spc="-10" dirty="0"/>
              <a:t>и</a:t>
            </a:r>
            <a:r>
              <a:rPr dirty="0"/>
              <a:t>каторы,</a:t>
            </a:r>
            <a:r>
              <a:rPr spc="-30" dirty="0"/>
              <a:t> </a:t>
            </a:r>
            <a:r>
              <a:rPr dirty="0"/>
              <a:t>которые</a:t>
            </a:r>
            <a:r>
              <a:rPr spc="-35" dirty="0"/>
              <a:t> </a:t>
            </a:r>
            <a:r>
              <a:rPr dirty="0"/>
              <a:t>состо</a:t>
            </a:r>
            <a:r>
              <a:rPr spc="-10" dirty="0"/>
              <a:t>я</a:t>
            </a:r>
            <a:r>
              <a:rPr dirty="0"/>
              <a:t>т</a:t>
            </a:r>
            <a:r>
              <a:rPr spc="-40" dirty="0"/>
              <a:t> </a:t>
            </a:r>
            <a:r>
              <a:rPr spc="-5" dirty="0"/>
              <a:t>и</a:t>
            </a:r>
            <a:r>
              <a:rPr dirty="0"/>
              <a:t>з</a:t>
            </a:r>
            <a:r>
              <a:rPr spc="-5" dirty="0"/>
              <a:t> </a:t>
            </a:r>
            <a:r>
              <a:rPr dirty="0"/>
              <a:t>одного</a:t>
            </a:r>
            <a:r>
              <a:rPr spc="-30" dirty="0"/>
              <a:t> </a:t>
            </a:r>
            <a:r>
              <a:rPr dirty="0"/>
              <a:t>сло</a:t>
            </a:r>
            <a:r>
              <a:rPr spc="-5" dirty="0"/>
              <a:t>в</a:t>
            </a:r>
            <a:r>
              <a:rPr dirty="0"/>
              <a:t>а,</a:t>
            </a:r>
            <a:r>
              <a:rPr spc="-30" dirty="0"/>
              <a:t> </a:t>
            </a:r>
            <a:r>
              <a:rPr spc="-10" dirty="0"/>
              <a:t>п</a:t>
            </a:r>
            <a:r>
              <a:rPr spc="-5" dirty="0"/>
              <a:t>и</a:t>
            </a:r>
            <a:r>
              <a:rPr dirty="0"/>
              <a:t>ш</a:t>
            </a:r>
            <a:r>
              <a:rPr spc="-20" dirty="0"/>
              <a:t>у</a:t>
            </a:r>
            <a:r>
              <a:rPr dirty="0"/>
              <a:t>тся</a:t>
            </a:r>
            <a:r>
              <a:rPr spc="10" dirty="0"/>
              <a:t> </a:t>
            </a:r>
            <a:r>
              <a:rPr dirty="0"/>
              <a:t>строч</a:t>
            </a:r>
            <a:r>
              <a:rPr spc="-10" dirty="0"/>
              <a:t>н</a:t>
            </a:r>
            <a:r>
              <a:rPr dirty="0"/>
              <a:t>ы</a:t>
            </a:r>
            <a:r>
              <a:rPr spc="-10" dirty="0"/>
              <a:t>м</a:t>
            </a:r>
            <a:r>
              <a:rPr dirty="0"/>
              <a:t>и б</a:t>
            </a:r>
            <a:r>
              <a:rPr spc="-20" dirty="0"/>
              <a:t>у</a:t>
            </a:r>
            <a:r>
              <a:rPr dirty="0"/>
              <a:t>к</a:t>
            </a:r>
            <a:r>
              <a:rPr spc="-5" dirty="0"/>
              <a:t>в</a:t>
            </a:r>
            <a:r>
              <a:rPr dirty="0"/>
              <a:t>а</a:t>
            </a:r>
            <a:r>
              <a:rPr spc="-10" dirty="0"/>
              <a:t>м</a:t>
            </a:r>
            <a:r>
              <a:rPr spc="-5" dirty="0"/>
              <a:t>и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600">
              <a:latin typeface="Times New Roman"/>
              <a:cs typeface="Times New Roman"/>
            </a:endParaRPr>
          </a:p>
          <a:p>
            <a:pPr marL="139065">
              <a:lnSpc>
                <a:spcPct val="100000"/>
              </a:lnSpc>
            </a:pPr>
            <a:r>
              <a:rPr dirty="0">
                <a:latin typeface="Courier New"/>
                <a:cs typeface="Courier New"/>
              </a:rPr>
              <a:t>v</a:t>
            </a:r>
            <a:r>
              <a:rPr spc="-10" dirty="0">
                <a:latin typeface="Courier New"/>
                <a:cs typeface="Courier New"/>
              </a:rPr>
              <a:t>a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c</a:t>
            </a:r>
            <a:r>
              <a:rPr spc="-10" dirty="0">
                <a:latin typeface="Courier New"/>
                <a:cs typeface="Courier New"/>
              </a:rPr>
              <a:t>o</a:t>
            </a:r>
            <a:r>
              <a:rPr dirty="0">
                <a:latin typeface="Courier New"/>
                <a:cs typeface="Courier New"/>
              </a:rPr>
              <a:t>l</a:t>
            </a:r>
            <a:r>
              <a:rPr spc="-10" dirty="0">
                <a:latin typeface="Courier New"/>
                <a:cs typeface="Courier New"/>
              </a:rPr>
              <a:t>o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"</a:t>
            </a:r>
            <a:r>
              <a:rPr spc="-10" dirty="0">
                <a:latin typeface="Courier New"/>
                <a:cs typeface="Courier New"/>
              </a:rPr>
              <a:t>b</a:t>
            </a:r>
            <a:r>
              <a:rPr dirty="0">
                <a:latin typeface="Courier New"/>
                <a:cs typeface="Courier New"/>
              </a:rPr>
              <a:t>l</a:t>
            </a:r>
            <a:r>
              <a:rPr spc="-10" dirty="0">
                <a:latin typeface="Courier New"/>
                <a:cs typeface="Courier New"/>
              </a:rPr>
              <a:t>a</a:t>
            </a:r>
            <a:r>
              <a:rPr dirty="0">
                <a:latin typeface="Courier New"/>
                <a:cs typeface="Courier New"/>
              </a:rPr>
              <a:t>c</a:t>
            </a:r>
            <a:r>
              <a:rPr spc="-10" dirty="0">
                <a:latin typeface="Courier New"/>
                <a:cs typeface="Courier New"/>
              </a:rPr>
              <a:t>k</a:t>
            </a:r>
            <a:r>
              <a:rPr dirty="0">
                <a:latin typeface="Courier New"/>
                <a:cs typeface="Courier New"/>
              </a:rPr>
              <a:t>";</a:t>
            </a:r>
          </a:p>
          <a:p>
            <a:pPr marL="139065">
              <a:lnSpc>
                <a:spcPct val="100000"/>
              </a:lnSpc>
              <a:spcBef>
                <a:spcPts val="254"/>
              </a:spcBef>
            </a:pPr>
            <a:r>
              <a:rPr dirty="0">
                <a:latin typeface="Courier New"/>
                <a:cs typeface="Courier New"/>
              </a:rPr>
              <a:t>v</a:t>
            </a:r>
            <a:r>
              <a:rPr spc="-5" dirty="0">
                <a:latin typeface="Courier New"/>
                <a:cs typeface="Courier New"/>
              </a:rPr>
              <a:t>a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</a:t>
            </a:r>
            <a:r>
              <a:rPr spc="-5" dirty="0">
                <a:latin typeface="Courier New"/>
                <a:cs typeface="Courier New"/>
              </a:rPr>
              <a:t>u</a:t>
            </a:r>
            <a:r>
              <a:rPr dirty="0">
                <a:latin typeface="Courier New"/>
                <a:cs typeface="Courier New"/>
              </a:rPr>
              <a:t>m</a:t>
            </a:r>
            <a:r>
              <a:rPr spc="-5" dirty="0">
                <a:latin typeface="Courier New"/>
                <a:cs typeface="Courier New"/>
              </a:rPr>
              <a:t>b</a:t>
            </a:r>
            <a:r>
              <a:rPr dirty="0">
                <a:latin typeface="Courier New"/>
                <a:cs typeface="Courier New"/>
              </a:rPr>
              <a:t>er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7;</a:t>
            </a: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417830">
              <a:lnSpc>
                <a:spcPct val="114999"/>
              </a:lnSpc>
            </a:pPr>
            <a:r>
              <a:rPr dirty="0"/>
              <a:t>Если</a:t>
            </a:r>
            <a:r>
              <a:rPr spc="-15" dirty="0"/>
              <a:t> </a:t>
            </a:r>
            <a:r>
              <a:rPr spc="-5" dirty="0"/>
              <a:t>и</a:t>
            </a:r>
            <a:r>
              <a:rPr dirty="0"/>
              <a:t>ден</a:t>
            </a:r>
            <a:r>
              <a:rPr spc="5" dirty="0"/>
              <a:t>т</a:t>
            </a:r>
            <a:r>
              <a:rPr spc="-5" dirty="0"/>
              <a:t>и</a:t>
            </a:r>
            <a:r>
              <a:rPr dirty="0"/>
              <a:t>ф</a:t>
            </a:r>
            <a:r>
              <a:rPr spc="-10" dirty="0"/>
              <a:t>и</a:t>
            </a:r>
            <a:r>
              <a:rPr dirty="0"/>
              <a:t>катор</a:t>
            </a:r>
            <a:r>
              <a:rPr spc="-30" dirty="0"/>
              <a:t> </a:t>
            </a:r>
            <a:r>
              <a:rPr dirty="0"/>
              <a:t>состо</a:t>
            </a:r>
            <a:r>
              <a:rPr spc="-10" dirty="0"/>
              <a:t>и</a:t>
            </a:r>
            <a:r>
              <a:rPr dirty="0"/>
              <a:t>т</a:t>
            </a:r>
            <a:r>
              <a:rPr spc="-40" dirty="0"/>
              <a:t> </a:t>
            </a:r>
            <a:r>
              <a:rPr dirty="0"/>
              <a:t>бол</a:t>
            </a:r>
            <a:r>
              <a:rPr spc="-5" dirty="0"/>
              <a:t>е</a:t>
            </a:r>
            <a:r>
              <a:rPr dirty="0"/>
              <a:t>е,</a:t>
            </a:r>
            <a:r>
              <a:rPr spc="-30" dirty="0"/>
              <a:t> </a:t>
            </a:r>
            <a:r>
              <a:rPr dirty="0"/>
              <a:t>чем</a:t>
            </a:r>
            <a:r>
              <a:rPr spc="-25" dirty="0"/>
              <a:t> </a:t>
            </a:r>
            <a:r>
              <a:rPr spc="-5" dirty="0"/>
              <a:t>и</a:t>
            </a:r>
            <a:r>
              <a:rPr dirty="0"/>
              <a:t>з</a:t>
            </a:r>
            <a:r>
              <a:rPr spc="-5" dirty="0"/>
              <a:t> </a:t>
            </a:r>
            <a:r>
              <a:rPr dirty="0"/>
              <a:t>одного</a:t>
            </a:r>
            <a:r>
              <a:rPr spc="-30" dirty="0"/>
              <a:t> </a:t>
            </a:r>
            <a:r>
              <a:rPr dirty="0"/>
              <a:t>сло</a:t>
            </a:r>
            <a:r>
              <a:rPr spc="-5" dirty="0"/>
              <a:t>в</a:t>
            </a:r>
            <a:r>
              <a:rPr dirty="0"/>
              <a:t>а,</a:t>
            </a:r>
            <a:r>
              <a:rPr spc="-15" dirty="0"/>
              <a:t> </a:t>
            </a:r>
            <a:r>
              <a:rPr dirty="0"/>
              <a:t>то</a:t>
            </a:r>
            <a:r>
              <a:rPr spc="-20" dirty="0"/>
              <a:t> </a:t>
            </a:r>
            <a:r>
              <a:rPr spc="-10" dirty="0"/>
              <a:t>п</a:t>
            </a:r>
            <a:r>
              <a:rPr dirty="0"/>
              <a:t>ервое</a:t>
            </a:r>
            <a:r>
              <a:rPr spc="-25" dirty="0"/>
              <a:t> </a:t>
            </a:r>
            <a:r>
              <a:rPr dirty="0"/>
              <a:t>сло</a:t>
            </a:r>
            <a:r>
              <a:rPr spc="-5" dirty="0"/>
              <a:t>в</a:t>
            </a:r>
            <a:r>
              <a:rPr dirty="0"/>
              <a:t>о</a:t>
            </a:r>
            <a:r>
              <a:rPr spc="-20" dirty="0"/>
              <a:t> </a:t>
            </a:r>
            <a:r>
              <a:rPr spc="-10" dirty="0"/>
              <a:t>п</a:t>
            </a:r>
            <a:r>
              <a:rPr spc="-5" dirty="0"/>
              <a:t>и</a:t>
            </a:r>
            <a:r>
              <a:rPr dirty="0"/>
              <a:t>ше</a:t>
            </a:r>
            <a:r>
              <a:rPr spc="5" dirty="0"/>
              <a:t>т</a:t>
            </a:r>
            <a:r>
              <a:rPr dirty="0"/>
              <a:t>ся</a:t>
            </a:r>
            <a:r>
              <a:rPr spc="-15" dirty="0"/>
              <a:t> </a:t>
            </a:r>
            <a:r>
              <a:rPr dirty="0"/>
              <a:t>строчны</a:t>
            </a:r>
            <a:r>
              <a:rPr spc="-10" dirty="0"/>
              <a:t>м</a:t>
            </a:r>
            <a:r>
              <a:rPr dirty="0"/>
              <a:t>и б</a:t>
            </a:r>
            <a:r>
              <a:rPr spc="-20" dirty="0"/>
              <a:t>у</a:t>
            </a:r>
            <a:r>
              <a:rPr dirty="0"/>
              <a:t>к</a:t>
            </a:r>
            <a:r>
              <a:rPr spc="-5" dirty="0"/>
              <a:t>в</a:t>
            </a:r>
            <a:r>
              <a:rPr dirty="0"/>
              <a:t>а</a:t>
            </a:r>
            <a:r>
              <a:rPr spc="-10" dirty="0"/>
              <a:t>м</a:t>
            </a:r>
            <a:r>
              <a:rPr spc="-5" dirty="0"/>
              <a:t>и</a:t>
            </a:r>
            <a:r>
              <a:rPr dirty="0"/>
              <a:t>,</a:t>
            </a:r>
            <a:r>
              <a:rPr spc="20" dirty="0"/>
              <a:t> </a:t>
            </a:r>
            <a:r>
              <a:rPr dirty="0"/>
              <a:t>а</a:t>
            </a:r>
            <a:r>
              <a:rPr spc="-20" dirty="0"/>
              <a:t> </a:t>
            </a:r>
            <a:r>
              <a:rPr dirty="0"/>
              <a:t>ка</a:t>
            </a:r>
            <a:r>
              <a:rPr spc="-10" dirty="0"/>
              <a:t>ж</a:t>
            </a:r>
            <a:r>
              <a:rPr dirty="0"/>
              <a:t>дое</a:t>
            </a:r>
            <a:r>
              <a:rPr spc="-25" dirty="0"/>
              <a:t> </a:t>
            </a:r>
            <a:r>
              <a:rPr spc="-10" dirty="0"/>
              <a:t>п</a:t>
            </a:r>
            <a:r>
              <a:rPr dirty="0"/>
              <a:t>осле</a:t>
            </a:r>
            <a:r>
              <a:rPr spc="-10" dirty="0"/>
              <a:t>д</a:t>
            </a:r>
            <a:r>
              <a:rPr spc="-20" dirty="0"/>
              <a:t>у</a:t>
            </a:r>
            <a:r>
              <a:rPr dirty="0"/>
              <a:t>ющее</a:t>
            </a:r>
            <a:r>
              <a:rPr spc="-20" dirty="0"/>
              <a:t> </a:t>
            </a:r>
            <a:r>
              <a:rPr dirty="0"/>
              <a:t>сло</a:t>
            </a:r>
            <a:r>
              <a:rPr spc="-5" dirty="0"/>
              <a:t>в</a:t>
            </a:r>
            <a:r>
              <a:rPr dirty="0"/>
              <a:t>о</a:t>
            </a:r>
            <a:r>
              <a:rPr spc="-20" dirty="0"/>
              <a:t> </a:t>
            </a:r>
            <a:r>
              <a:rPr dirty="0"/>
              <a:t>нач</a:t>
            </a:r>
            <a:r>
              <a:rPr spc="-10" dirty="0"/>
              <a:t>и</a:t>
            </a:r>
            <a:r>
              <a:rPr dirty="0"/>
              <a:t>нается</a:t>
            </a:r>
            <a:r>
              <a:rPr spc="-40" dirty="0"/>
              <a:t> </a:t>
            </a:r>
            <a:r>
              <a:rPr dirty="0"/>
              <a:t>с</a:t>
            </a:r>
            <a:r>
              <a:rPr spc="-5" dirty="0"/>
              <a:t> </a:t>
            </a:r>
            <a:r>
              <a:rPr spc="-10" dirty="0"/>
              <a:t>п</a:t>
            </a:r>
            <a:r>
              <a:rPr dirty="0"/>
              <a:t>ро</a:t>
            </a:r>
            <a:r>
              <a:rPr spc="-10" dirty="0"/>
              <a:t>п</a:t>
            </a:r>
            <a:r>
              <a:rPr spc="-5" dirty="0"/>
              <a:t>и</a:t>
            </a:r>
            <a:r>
              <a:rPr dirty="0"/>
              <a:t>сной</a:t>
            </a:r>
            <a:r>
              <a:rPr spc="-15" dirty="0"/>
              <a:t> </a:t>
            </a:r>
            <a:r>
              <a:rPr dirty="0"/>
              <a:t>(заглавной)</a:t>
            </a:r>
            <a:r>
              <a:rPr spc="-45" dirty="0"/>
              <a:t> </a:t>
            </a:r>
            <a:r>
              <a:rPr dirty="0"/>
              <a:t>б</a:t>
            </a:r>
            <a:r>
              <a:rPr spc="-20" dirty="0"/>
              <a:t>у</a:t>
            </a:r>
            <a:r>
              <a:rPr dirty="0"/>
              <a:t>к</a:t>
            </a:r>
            <a:r>
              <a:rPr spc="-5" dirty="0"/>
              <a:t>в</a:t>
            </a:r>
            <a:r>
              <a:rPr dirty="0"/>
              <a:t>ы:</a:t>
            </a: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900">
              <a:latin typeface="Times New Roman"/>
              <a:cs typeface="Times New Roman"/>
            </a:endParaRPr>
          </a:p>
          <a:p>
            <a:pPr marL="139065">
              <a:lnSpc>
                <a:spcPct val="100000"/>
              </a:lnSpc>
            </a:pPr>
            <a:r>
              <a:rPr dirty="0">
                <a:latin typeface="Courier New"/>
                <a:cs typeface="Courier New"/>
              </a:rPr>
              <a:t>v</a:t>
            </a:r>
            <a:r>
              <a:rPr spc="-5" dirty="0">
                <a:latin typeface="Courier New"/>
                <a:cs typeface="Courier New"/>
              </a:rPr>
              <a:t>a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m</a:t>
            </a:r>
            <a:r>
              <a:rPr spc="-5" dirty="0">
                <a:latin typeface="Courier New"/>
                <a:cs typeface="Courier New"/>
              </a:rPr>
              <a:t>y</a:t>
            </a:r>
            <a:r>
              <a:rPr dirty="0">
                <a:latin typeface="Courier New"/>
                <a:cs typeface="Courier New"/>
              </a:rPr>
              <a:t>A</a:t>
            </a:r>
            <a:r>
              <a:rPr spc="-5" dirty="0">
                <a:latin typeface="Courier New"/>
                <a:cs typeface="Courier New"/>
              </a:rPr>
              <a:t>g</a:t>
            </a:r>
            <a:r>
              <a:rPr dirty="0">
                <a:latin typeface="Courier New"/>
                <a:cs typeface="Courier New"/>
              </a:rPr>
              <a:t>e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1</a:t>
            </a:r>
            <a:r>
              <a:rPr spc="-5" dirty="0">
                <a:latin typeface="Courier New"/>
                <a:cs typeface="Courier New"/>
              </a:rPr>
              <a:t>0</a:t>
            </a:r>
            <a:r>
              <a:rPr dirty="0">
                <a:latin typeface="Courier New"/>
                <a:cs typeface="Courier New"/>
              </a:rPr>
              <a:t>;</a:t>
            </a:r>
          </a:p>
          <a:p>
            <a:pPr marL="139065">
              <a:lnSpc>
                <a:spcPct val="100000"/>
              </a:lnSpc>
              <a:spcBef>
                <a:spcPts val="250"/>
              </a:spcBef>
            </a:pPr>
            <a:r>
              <a:rPr dirty="0">
                <a:latin typeface="Courier New"/>
                <a:cs typeface="Courier New"/>
              </a:rPr>
              <a:t>v</a:t>
            </a:r>
            <a:r>
              <a:rPr spc="-5" dirty="0">
                <a:latin typeface="Courier New"/>
                <a:cs typeface="Courier New"/>
              </a:rPr>
              <a:t>a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</a:t>
            </a:r>
            <a:r>
              <a:rPr spc="-5" dirty="0">
                <a:latin typeface="Courier New"/>
                <a:cs typeface="Courier New"/>
              </a:rPr>
              <a:t>i</a:t>
            </a:r>
            <a:r>
              <a:rPr dirty="0">
                <a:latin typeface="Courier New"/>
                <a:cs typeface="Courier New"/>
              </a:rPr>
              <a:t>r</a:t>
            </a:r>
            <a:r>
              <a:rPr spc="-5" dirty="0">
                <a:latin typeface="Courier New"/>
                <a:cs typeface="Courier New"/>
              </a:rPr>
              <a:t>s</a:t>
            </a:r>
            <a:r>
              <a:rPr dirty="0">
                <a:latin typeface="Courier New"/>
                <a:cs typeface="Courier New"/>
              </a:rPr>
              <a:t>t</a:t>
            </a:r>
            <a:r>
              <a:rPr spc="-5" dirty="0">
                <a:latin typeface="Courier New"/>
                <a:cs typeface="Courier New"/>
              </a:rPr>
              <a:t>N</a:t>
            </a:r>
            <a:r>
              <a:rPr dirty="0">
                <a:latin typeface="Courier New"/>
                <a:cs typeface="Courier New"/>
              </a:rPr>
              <a:t>a</a:t>
            </a:r>
            <a:r>
              <a:rPr spc="-5" dirty="0">
                <a:latin typeface="Courier New"/>
                <a:cs typeface="Courier New"/>
              </a:rPr>
              <a:t>m</a:t>
            </a:r>
            <a:r>
              <a:rPr dirty="0">
                <a:latin typeface="Courier New"/>
                <a:cs typeface="Courier New"/>
              </a:rPr>
              <a:t>e</a:t>
            </a:r>
            <a:r>
              <a:rPr spc="-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"</a:t>
            </a:r>
            <a:r>
              <a:rPr spc="-5" dirty="0">
                <a:latin typeface="Courier New"/>
                <a:cs typeface="Courier New"/>
              </a:rPr>
              <a:t>B</a:t>
            </a:r>
            <a:r>
              <a:rPr dirty="0">
                <a:latin typeface="Courier New"/>
                <a:cs typeface="Courier New"/>
              </a:rPr>
              <a:t>i</a:t>
            </a:r>
            <a:r>
              <a:rPr spc="-5" dirty="0">
                <a:latin typeface="Courier New"/>
                <a:cs typeface="Courier New"/>
              </a:rPr>
              <a:t>l</a:t>
            </a:r>
            <a:r>
              <a:rPr dirty="0">
                <a:latin typeface="Courier New"/>
                <a:cs typeface="Courier New"/>
              </a:rPr>
              <a:t>b</a:t>
            </a:r>
            <a:r>
              <a:rPr spc="-5" dirty="0">
                <a:latin typeface="Courier New"/>
                <a:cs typeface="Courier New"/>
              </a:rPr>
              <a:t>o</a:t>
            </a:r>
            <a:r>
              <a:rPr dirty="0">
                <a:latin typeface="Courier New"/>
                <a:cs typeface="Courier New"/>
              </a:rPr>
              <a:t>";</a:t>
            </a:r>
          </a:p>
        </p:txBody>
      </p:sp>
      <p:sp>
        <p:nvSpPr>
          <p:cNvPr id="12" name="object 12"/>
          <p:cNvSpPr/>
          <p:nvPr/>
        </p:nvSpPr>
        <p:spPr>
          <a:xfrm>
            <a:off x="3085338" y="4151693"/>
            <a:ext cx="106680" cy="224154"/>
          </a:xfrm>
          <a:custGeom>
            <a:avLst/>
            <a:gdLst/>
            <a:ahLst/>
            <a:cxnLst/>
            <a:rect l="l" t="t" r="r" b="b"/>
            <a:pathLst>
              <a:path w="106680" h="224154">
                <a:moveTo>
                  <a:pt x="0" y="224028"/>
                </a:moveTo>
                <a:lnTo>
                  <a:pt x="106680" y="224028"/>
                </a:lnTo>
                <a:lnTo>
                  <a:pt x="106680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pc="-15" dirty="0"/>
              <a:t>Регистр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301392"/>
            <a:ext cx="8180705" cy="1664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100"/>
              </a:lnSpc>
            </a:pPr>
            <a:r>
              <a:rPr sz="2000" dirty="0">
                <a:latin typeface="Arial"/>
                <a:cs typeface="Arial"/>
              </a:rPr>
              <a:t>Java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ipt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ч</a:t>
            </a:r>
            <a:r>
              <a:rPr sz="2000" b="1" spc="-35" dirty="0">
                <a:latin typeface="Arial"/>
                <a:cs typeface="Arial"/>
              </a:rPr>
              <a:t>у</a:t>
            </a:r>
            <a:r>
              <a:rPr sz="2000" b="1" dirty="0">
                <a:latin typeface="Arial"/>
                <a:cs typeface="Arial"/>
              </a:rPr>
              <a:t>в</a:t>
            </a:r>
            <a:r>
              <a:rPr sz="2000" b="1" spc="5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в</a:t>
            </a:r>
            <a:r>
              <a:rPr sz="2000" b="1" spc="5" dirty="0">
                <a:latin typeface="Arial"/>
                <a:cs typeface="Arial"/>
              </a:rPr>
              <a:t>и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елен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к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реги</a:t>
            </a:r>
            <a:r>
              <a:rPr sz="2000" b="1" spc="5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ру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символов.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значи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ч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 к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ючевые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сло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л</a:t>
            </a:r>
            <a:r>
              <a:rPr sz="2000" spc="-10" dirty="0">
                <a:latin typeface="Arial"/>
                <a:cs typeface="Arial"/>
              </a:rPr>
              <a:t>ю</a:t>
            </a:r>
            <a:r>
              <a:rPr sz="2000" dirty="0">
                <a:latin typeface="Arial"/>
                <a:cs typeface="Arial"/>
              </a:rPr>
              <a:t>бые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гие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ф</a:t>
            </a:r>
            <a:r>
              <a:rPr sz="2000" dirty="0">
                <a:latin typeface="Arial"/>
                <a:cs typeface="Arial"/>
              </a:rPr>
              <a:t>ика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оры,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испо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ьзуемые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</a:t>
            </a:r>
            <a:r>
              <a:rPr sz="2000" spc="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мме,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егда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до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жны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5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держать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наковый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набор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роп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сных 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строч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ых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бу</a:t>
            </a:r>
            <a:r>
              <a:rPr sz="2000" spc="-10" dirty="0">
                <a:latin typeface="Arial"/>
                <a:cs typeface="Arial"/>
              </a:rPr>
              <a:t>к</a:t>
            </a:r>
            <a:r>
              <a:rPr sz="2000" dirty="0">
                <a:latin typeface="Arial"/>
                <a:cs typeface="Arial"/>
              </a:rPr>
              <a:t>в.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Напр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мер,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ю</a:t>
            </a:r>
            <a:r>
              <a:rPr sz="2000" spc="-10" dirty="0">
                <a:latin typeface="Arial"/>
                <a:cs typeface="Arial"/>
              </a:rPr>
              <a:t>ч</a:t>
            </a:r>
            <a:r>
              <a:rPr sz="2000" dirty="0">
                <a:latin typeface="Arial"/>
                <a:cs typeface="Arial"/>
              </a:rPr>
              <a:t>евое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слово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30" dirty="0">
                <a:latin typeface="Arial"/>
                <a:cs typeface="Arial"/>
              </a:rPr>
              <a:t>w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до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жно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бы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ь на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исано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switch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а не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Switc</a:t>
            </a:r>
            <a:r>
              <a:rPr sz="2000" b="1" dirty="0">
                <a:latin typeface="Courier New"/>
                <a:cs typeface="Courier New"/>
              </a:rPr>
              <a:t>h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Arial"/>
                <a:cs typeface="Arial"/>
              </a:rPr>
              <a:t>ил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SWITCH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004" y="3206495"/>
            <a:ext cx="1427988" cy="142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063" y="390131"/>
            <a:ext cx="2417064" cy="86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Опер</a:t>
            </a:r>
            <a:r>
              <a:rPr spc="-15" dirty="0">
                <a:solidFill>
                  <a:srgbClr val="FFFFFF"/>
                </a:solidFill>
              </a:rPr>
              <a:t>ато</a:t>
            </a:r>
            <a:r>
              <a:rPr spc="-20" dirty="0">
                <a:solidFill>
                  <a:srgbClr val="FFFFFF"/>
                </a:solidFill>
              </a:rPr>
              <a:t>ры</a:t>
            </a:r>
          </a:p>
        </p:txBody>
      </p:sp>
      <p:sp>
        <p:nvSpPr>
          <p:cNvPr id="5" name="object 5"/>
          <p:cNvSpPr/>
          <p:nvPr/>
        </p:nvSpPr>
        <p:spPr>
          <a:xfrm>
            <a:off x="4402835" y="0"/>
            <a:ext cx="4741545" cy="5143500"/>
          </a:xfrm>
          <a:custGeom>
            <a:avLst/>
            <a:gdLst/>
            <a:ahLst/>
            <a:cxnLst/>
            <a:rect l="l" t="t" r="r" b="b"/>
            <a:pathLst>
              <a:path w="4741545" h="5143500">
                <a:moveTo>
                  <a:pt x="0" y="5143500"/>
                </a:moveTo>
                <a:lnTo>
                  <a:pt x="4741164" y="5143500"/>
                </a:lnTo>
                <a:lnTo>
                  <a:pt x="4741164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9734" y="1017921"/>
            <a:ext cx="3893185" cy="30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999"/>
              </a:lnSpc>
            </a:pPr>
            <a:r>
              <a:rPr sz="2000" b="1" dirty="0">
                <a:latin typeface="Arial"/>
                <a:cs typeface="Arial"/>
              </a:rPr>
              <a:t>Опера</a:t>
            </a:r>
            <a:r>
              <a:rPr sz="2000" b="1" spc="-30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ор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э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символ</a:t>
            </a:r>
            <a:r>
              <a:rPr sz="2000" spc="-10" dirty="0">
                <a:latin typeface="Arial"/>
                <a:cs typeface="Arial"/>
              </a:rPr>
              <a:t>(</a:t>
            </a:r>
            <a:r>
              <a:rPr sz="2000" dirty="0">
                <a:latin typeface="Arial"/>
                <a:cs typeface="Arial"/>
              </a:rPr>
              <a:t>ы)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и к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ючевое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сло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благодаря которому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роиз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тся неко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орые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виды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вычислен</a:t>
            </a:r>
            <a:r>
              <a:rPr sz="2000" spc="-2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й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 у</a:t>
            </a:r>
            <a:r>
              <a:rPr sz="2000" spc="-10" dirty="0">
                <a:latin typeface="Arial"/>
                <a:cs typeface="Arial"/>
              </a:rPr>
              <a:t>ч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т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ем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одного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нескольких значени</a:t>
            </a:r>
            <a:r>
              <a:rPr sz="2000" spc="-10" dirty="0">
                <a:latin typeface="Arial"/>
                <a:cs typeface="Arial"/>
              </a:rPr>
              <a:t>й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Значени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, ра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олагаю</a:t>
            </a:r>
            <a:r>
              <a:rPr sz="2000" spc="-10" dirty="0">
                <a:latin typeface="Arial"/>
                <a:cs typeface="Arial"/>
              </a:rPr>
              <a:t>щ</a:t>
            </a:r>
            <a:r>
              <a:rPr sz="2000" dirty="0">
                <a:latin typeface="Arial"/>
                <a:cs typeface="Arial"/>
              </a:rPr>
              <a:t>иеся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сле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 спра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оператора, называю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операндами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Опер</a:t>
            </a:r>
            <a:r>
              <a:rPr spc="-15" dirty="0"/>
              <a:t>ато</a:t>
            </a:r>
            <a:r>
              <a:rPr spc="-20" dirty="0"/>
              <a:t>ры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658" y="1288692"/>
            <a:ext cx="6664325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О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ератор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од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им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еран</a:t>
            </a:r>
            <a:r>
              <a:rPr sz="2000" spc="-10" dirty="0">
                <a:latin typeface="Arial"/>
                <a:cs typeface="Arial"/>
              </a:rPr>
              <a:t>д</a:t>
            </a:r>
            <a:r>
              <a:rPr sz="2000" dirty="0">
                <a:latin typeface="Arial"/>
                <a:cs typeface="Arial"/>
              </a:rPr>
              <a:t>ом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называет</a:t>
            </a:r>
            <a:r>
              <a:rPr sz="2000" spc="-1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я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у</a:t>
            </a:r>
            <a:r>
              <a:rPr sz="2000" b="1" dirty="0">
                <a:latin typeface="Arial"/>
                <a:cs typeface="Arial"/>
              </a:rPr>
              <a:t>нарны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дв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мя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бинарн</a:t>
            </a:r>
            <a:r>
              <a:rPr sz="2000" b="1" spc="5" dirty="0">
                <a:latin typeface="Arial"/>
                <a:cs typeface="Arial"/>
              </a:rPr>
              <a:t>ым</a:t>
            </a:r>
            <a:r>
              <a:rPr sz="200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368300" algn="l"/>
              </a:tabLst>
            </a:pP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тремя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ернарн</a:t>
            </a:r>
            <a:r>
              <a:rPr sz="2000" b="1" spc="5" dirty="0">
                <a:latin typeface="Arial"/>
                <a:cs typeface="Arial"/>
              </a:rPr>
              <a:t>ым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Почему</a:t>
            </a:r>
            <a:r>
              <a:rPr spc="20" dirty="0"/>
              <a:t> </a:t>
            </a:r>
            <a:r>
              <a:rPr spc="-15" dirty="0"/>
              <a:t>язык</a:t>
            </a:r>
            <a:r>
              <a:rPr spc="-5" dirty="0"/>
              <a:t> </a:t>
            </a:r>
            <a:r>
              <a:rPr spc="-20" dirty="0"/>
              <a:t>и</a:t>
            </a:r>
            <a:r>
              <a:rPr spc="-35" dirty="0"/>
              <a:t>м</a:t>
            </a:r>
            <a:r>
              <a:rPr spc="-20" dirty="0"/>
              <a:t>е</a:t>
            </a:r>
            <a:r>
              <a:rPr spc="-15" dirty="0"/>
              <a:t>ет</a:t>
            </a:r>
            <a:r>
              <a:rPr spc="10" dirty="0"/>
              <a:t> </a:t>
            </a:r>
            <a:r>
              <a:rPr spc="-15" dirty="0"/>
              <a:t>зн</a:t>
            </a:r>
            <a:r>
              <a:rPr spc="-10" dirty="0"/>
              <a:t>а</a:t>
            </a:r>
            <a:r>
              <a:rPr spc="-20" dirty="0"/>
              <a:t>чение</a:t>
            </a:r>
          </a:p>
        </p:txBody>
      </p:sp>
      <p:sp>
        <p:nvSpPr>
          <p:cNvPr id="3" name="object 3"/>
          <p:cNvSpPr/>
          <p:nvPr/>
        </p:nvSpPr>
        <p:spPr>
          <a:xfrm>
            <a:off x="403123" y="1281938"/>
            <a:ext cx="4170045" cy="283845"/>
          </a:xfrm>
          <a:custGeom>
            <a:avLst/>
            <a:gdLst/>
            <a:ahLst/>
            <a:cxnLst/>
            <a:rect l="l" t="t" r="r" b="b"/>
            <a:pathLst>
              <a:path w="4170045" h="283844">
                <a:moveTo>
                  <a:pt x="0" y="283463"/>
                </a:moveTo>
                <a:lnTo>
                  <a:pt x="4169664" y="283463"/>
                </a:lnTo>
                <a:lnTo>
                  <a:pt x="4169664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288692"/>
            <a:ext cx="419608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от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 же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рограмма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Java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876" y="2036064"/>
            <a:ext cx="4344924" cy="244207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 marR="1240155">
              <a:lnSpc>
                <a:spcPct val="150000"/>
              </a:lnSpc>
            </a:pPr>
            <a:r>
              <a:rPr lang="en-US" sz="1600" spc="-10" dirty="0" err="1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1600" spc="-10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95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total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  <a:r>
              <a:rPr lang="en-US" sz="1600" spc="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5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  <a:r>
              <a:rPr lang="en-US" sz="1600" spc="2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2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 </a:t>
            </a:r>
          </a:p>
          <a:p>
            <a:pPr marL="92075" marR="1240155">
              <a:lnSpc>
                <a:spcPct val="150000"/>
              </a:lnSpc>
            </a:pPr>
            <a:r>
              <a:rPr lang="en-US" sz="1600" spc="-10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(count;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</a:t>
            </a:r>
            <a:r>
              <a:rPr lang="en-US" sz="1600" spc="2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</a:t>
            </a:r>
            <a:r>
              <a:rPr lang="en-US" sz="1600" spc="-10" dirty="0" smtClean="0">
                <a:solidFill>
                  <a:srgbClr val="97680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{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35915" marR="1866264">
              <a:lnSpc>
                <a:spcPct val="148100"/>
              </a:lnSpc>
              <a:spcBef>
                <a:spcPts val="40"/>
              </a:spcBef>
            </a:pP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total</a:t>
            </a:r>
            <a:r>
              <a:rPr lang="en-US" sz="1600" spc="2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+=</a:t>
            </a:r>
            <a:r>
              <a:rPr lang="en-US" sz="160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count; </a:t>
            </a:r>
            <a:endParaRPr lang="ru-RU" sz="1600" spc="-10" dirty="0" smtClean="0">
              <a:solidFill>
                <a:srgbClr val="383942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35915" marR="1866264">
              <a:lnSpc>
                <a:spcPct val="148100"/>
              </a:lnSpc>
              <a:spcBef>
                <a:spcPts val="40"/>
              </a:spcBef>
            </a:pP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</a:t>
            </a:r>
            <a:r>
              <a:rPr lang="en-US" sz="1600" spc="-10" dirty="0" smtClean="0">
                <a:solidFill>
                  <a:srgbClr val="97680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++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3660">
              <a:lnSpc>
                <a:spcPts val="1775"/>
              </a:lnSpc>
            </a:pP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">
              <a:lnSpc>
                <a:spcPct val="100000"/>
              </a:lnSpc>
              <a:spcBef>
                <a:spcPts val="960"/>
              </a:spcBef>
            </a:pPr>
            <a:r>
              <a:rPr lang="en-US" sz="1600" spc="-1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.log(total);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3660">
              <a:lnSpc>
                <a:spcPct val="100000"/>
              </a:lnSpc>
              <a:spcBef>
                <a:spcPts val="910"/>
              </a:spcBef>
            </a:pPr>
            <a:r>
              <a:rPr lang="en-US" sz="1650" i="1" spc="-30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//</a:t>
            </a:r>
            <a:r>
              <a:rPr lang="en-US" sz="1650" i="1" spc="-15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ru-RU" sz="1650" i="1" spc="-15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результат= </a:t>
            </a:r>
            <a:r>
              <a:rPr lang="en-US" sz="1650" i="1" spc="-40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45</a:t>
            </a:r>
            <a:endParaRPr lang="en-US" sz="165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8429" y="2360024"/>
            <a:ext cx="379158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Arial"/>
                <a:cs typeface="Arial"/>
              </a:rPr>
              <a:t>Виды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опер</a:t>
            </a:r>
            <a:r>
              <a:rPr sz="3600" spc="5" dirty="0">
                <a:latin typeface="Arial"/>
                <a:cs typeface="Arial"/>
              </a:rPr>
              <a:t>а</a:t>
            </a:r>
            <a:r>
              <a:rPr sz="3600" dirty="0">
                <a:latin typeface="Arial"/>
                <a:cs typeface="Arial"/>
              </a:rPr>
              <a:t>тор</a:t>
            </a:r>
            <a:r>
              <a:rPr sz="3600" spc="5" dirty="0">
                <a:latin typeface="Arial"/>
                <a:cs typeface="Arial"/>
              </a:rPr>
              <a:t>о</a:t>
            </a:r>
            <a:r>
              <a:rPr sz="3600" dirty="0">
                <a:latin typeface="Arial"/>
                <a:cs typeface="Arial"/>
              </a:rPr>
              <a:t>в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Опер</a:t>
            </a:r>
            <a:r>
              <a:rPr spc="-15" dirty="0"/>
              <a:t>ато</a:t>
            </a:r>
            <a:r>
              <a:rPr spc="-20" dirty="0"/>
              <a:t>ры</a:t>
            </a:r>
          </a:p>
        </p:txBody>
      </p:sp>
      <p:sp>
        <p:nvSpPr>
          <p:cNvPr id="3" name="object 3"/>
          <p:cNvSpPr/>
          <p:nvPr/>
        </p:nvSpPr>
        <p:spPr>
          <a:xfrm>
            <a:off x="860323" y="1254505"/>
            <a:ext cx="3385185" cy="320040"/>
          </a:xfrm>
          <a:custGeom>
            <a:avLst/>
            <a:gdLst/>
            <a:ahLst/>
            <a:cxnLst/>
            <a:rect l="l" t="t" r="r" b="b"/>
            <a:pathLst>
              <a:path w="3385185" h="320040">
                <a:moveTo>
                  <a:pt x="0" y="320039"/>
                </a:moveTo>
                <a:lnTo>
                  <a:pt x="3384804" y="320039"/>
                </a:lnTo>
                <a:lnTo>
                  <a:pt x="3384804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9026" y="1254505"/>
            <a:ext cx="455930" cy="320040"/>
          </a:xfrm>
          <a:custGeom>
            <a:avLst/>
            <a:gdLst/>
            <a:ahLst/>
            <a:cxnLst/>
            <a:rect l="l" t="t" r="r" b="b"/>
            <a:pathLst>
              <a:path w="455929" h="320040">
                <a:moveTo>
                  <a:pt x="0" y="320039"/>
                </a:moveTo>
                <a:lnTo>
                  <a:pt x="455675" y="320039"/>
                </a:lnTo>
                <a:lnTo>
                  <a:pt x="455675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4702" y="1254505"/>
            <a:ext cx="152400" cy="320040"/>
          </a:xfrm>
          <a:custGeom>
            <a:avLst/>
            <a:gdLst/>
            <a:ahLst/>
            <a:cxnLst/>
            <a:rect l="l" t="t" r="r" b="b"/>
            <a:pathLst>
              <a:path w="152400" h="320040">
                <a:moveTo>
                  <a:pt x="0" y="320039"/>
                </a:moveTo>
                <a:lnTo>
                  <a:pt x="152400" y="320039"/>
                </a:lnTo>
                <a:lnTo>
                  <a:pt x="1524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7102" y="1254505"/>
            <a:ext cx="2286000" cy="320040"/>
          </a:xfrm>
          <a:custGeom>
            <a:avLst/>
            <a:gdLst/>
            <a:ahLst/>
            <a:cxnLst/>
            <a:rect l="l" t="t" r="r" b="b"/>
            <a:pathLst>
              <a:path w="2286000" h="320040">
                <a:moveTo>
                  <a:pt x="0" y="320039"/>
                </a:moveTo>
                <a:lnTo>
                  <a:pt x="2286000" y="320039"/>
                </a:lnTo>
                <a:lnTo>
                  <a:pt x="22860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93102" y="1254505"/>
            <a:ext cx="304800" cy="320040"/>
          </a:xfrm>
          <a:custGeom>
            <a:avLst/>
            <a:gdLst/>
            <a:ahLst/>
            <a:cxnLst/>
            <a:rect l="l" t="t" r="r" b="b"/>
            <a:pathLst>
              <a:path w="304800" h="320040">
                <a:moveTo>
                  <a:pt x="0" y="320039"/>
                </a:moveTo>
                <a:lnTo>
                  <a:pt x="304800" y="320039"/>
                </a:lnTo>
                <a:lnTo>
                  <a:pt x="3048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4082" y="1955545"/>
            <a:ext cx="1371600" cy="320040"/>
          </a:xfrm>
          <a:custGeom>
            <a:avLst/>
            <a:gdLst/>
            <a:ahLst/>
            <a:cxnLst/>
            <a:rect l="l" t="t" r="r" b="b"/>
            <a:pathLst>
              <a:path w="1371600" h="320039">
                <a:moveTo>
                  <a:pt x="0" y="320039"/>
                </a:moveTo>
                <a:lnTo>
                  <a:pt x="1371600" y="320039"/>
                </a:lnTo>
                <a:lnTo>
                  <a:pt x="1371600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0553" y="2306066"/>
            <a:ext cx="4570730" cy="320040"/>
          </a:xfrm>
          <a:custGeom>
            <a:avLst/>
            <a:gdLst/>
            <a:ahLst/>
            <a:cxnLst/>
            <a:rect l="l" t="t" r="r" b="b"/>
            <a:pathLst>
              <a:path w="4570730" h="320039">
                <a:moveTo>
                  <a:pt x="0" y="320039"/>
                </a:moveTo>
                <a:lnTo>
                  <a:pt x="4570476" y="320039"/>
                </a:lnTo>
                <a:lnTo>
                  <a:pt x="457047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2658" y="1288692"/>
            <a:ext cx="4224655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Font typeface="Arial"/>
              <a:buChar char="●"/>
              <a:tabLst>
                <a:tab pos="368300" algn="l"/>
              </a:tabLst>
            </a:pPr>
            <a:r>
              <a:rPr sz="2000" spc="-10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ри</a:t>
            </a:r>
            <a:r>
              <a:rPr sz="2000" spc="-15" dirty="0">
                <a:latin typeface="Arial"/>
                <a:cs typeface="Arial"/>
              </a:rPr>
              <a:t>ф</a:t>
            </a:r>
            <a:r>
              <a:rPr sz="2000" dirty="0">
                <a:latin typeface="Arial"/>
                <a:cs typeface="Arial"/>
              </a:rPr>
              <a:t>ме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10" dirty="0">
                <a:latin typeface="Arial"/>
                <a:cs typeface="Arial"/>
              </a:rPr>
              <a:t>ч</a:t>
            </a:r>
            <a:r>
              <a:rPr sz="2000" dirty="0">
                <a:latin typeface="Arial"/>
                <a:cs typeface="Arial"/>
              </a:rPr>
              <a:t>еские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ераторы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+,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●</a:t>
            </a: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000" dirty="0">
                <a:latin typeface="Arial"/>
                <a:cs typeface="Arial"/>
              </a:rPr>
              <a:t>●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●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Arial"/>
                <a:cs typeface="Arial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42764" y="1288692"/>
            <a:ext cx="2854325" cy="28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-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*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/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%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++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--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7750" y="1639713"/>
            <a:ext cx="684933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 err="1">
                <a:latin typeface="Arial"/>
                <a:cs typeface="Arial"/>
              </a:rPr>
              <a:t>Строковые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 err="1" smtClean="0">
                <a:latin typeface="Arial"/>
                <a:cs typeface="Arial"/>
              </a:rPr>
              <a:t>оператор</a:t>
            </a:r>
            <a:r>
              <a:rPr lang="ru-RU" sz="2000" dirty="0" smtClean="0">
                <a:latin typeface="Arial"/>
                <a:cs typeface="Arial"/>
              </a:rPr>
              <a:t> склеивания </a:t>
            </a:r>
            <a:r>
              <a:rPr sz="2000" spc="-35" dirty="0" smtClean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+</a:t>
            </a:r>
            <a:r>
              <a:rPr sz="2000" dirty="0">
                <a:latin typeface="Arial"/>
                <a:cs typeface="Arial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7750" y="1990233"/>
            <a:ext cx="432625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Л</a:t>
            </a:r>
            <a:r>
              <a:rPr sz="2000" spc="5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гическ</a:t>
            </a:r>
            <a:r>
              <a:rPr sz="2000" spc="-15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операторы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C4586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&amp;&amp;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||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!</a:t>
            </a:r>
            <a:r>
              <a:rPr sz="2000" dirty="0">
                <a:latin typeface="Arial"/>
                <a:cs typeface="Arial"/>
              </a:rPr>
              <a:t>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7750" y="2340506"/>
            <a:ext cx="7492365" cy="28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О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ераторы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сра</a:t>
            </a:r>
            <a:r>
              <a:rPr sz="2000" spc="5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не</a:t>
            </a:r>
            <a:r>
              <a:rPr sz="2000" spc="-10" dirty="0">
                <a:latin typeface="Arial"/>
                <a:cs typeface="Arial"/>
              </a:rPr>
              <a:t>н</a:t>
            </a:r>
            <a:r>
              <a:rPr sz="2000" dirty="0">
                <a:latin typeface="Arial"/>
                <a:cs typeface="Arial"/>
              </a:rPr>
              <a:t>ия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20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!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!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&gt;,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&gt;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=,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&lt;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,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&lt;=</a:t>
            </a:r>
            <a:r>
              <a:rPr sz="2000" dirty="0">
                <a:latin typeface="Arial"/>
                <a:cs typeface="Arial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7750" y="2691654"/>
            <a:ext cx="517588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Операторы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бу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ев</a:t>
            </a:r>
            <a:r>
              <a:rPr sz="2000" spc="5" dirty="0">
                <a:latin typeface="Arial"/>
                <a:cs typeface="Arial"/>
              </a:rPr>
              <a:t>о</a:t>
            </a:r>
            <a:r>
              <a:rPr sz="2000" dirty="0">
                <a:latin typeface="Arial"/>
                <a:cs typeface="Arial"/>
              </a:rPr>
              <a:t>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лог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ки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tr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u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e,</a:t>
            </a:r>
            <a:r>
              <a:rPr sz="2000" spc="-20" dirty="0">
                <a:solidFill>
                  <a:srgbClr val="1C4586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fa</a:t>
            </a:r>
            <a:r>
              <a:rPr sz="2000" spc="-10" dirty="0">
                <a:solidFill>
                  <a:srgbClr val="1C4586"/>
                </a:solidFill>
                <a:latin typeface="Courier New"/>
                <a:cs typeface="Courier New"/>
              </a:rPr>
              <a:t>l</a:t>
            </a:r>
            <a:r>
              <a:rPr sz="2000" dirty="0">
                <a:solidFill>
                  <a:srgbClr val="1C4586"/>
                </a:solidFill>
                <a:latin typeface="Courier New"/>
                <a:cs typeface="Courier New"/>
              </a:rPr>
              <a:t>s</a:t>
            </a:r>
            <a:r>
              <a:rPr sz="2000" spc="-5" dirty="0">
                <a:solidFill>
                  <a:srgbClr val="1C4586"/>
                </a:solidFill>
                <a:latin typeface="Courier New"/>
                <a:cs typeface="Courier New"/>
              </a:rPr>
              <a:t>e</a:t>
            </a:r>
            <a:r>
              <a:rPr sz="200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Что</a:t>
            </a:r>
            <a:r>
              <a:rPr spc="-5" dirty="0"/>
              <a:t> </a:t>
            </a:r>
            <a:r>
              <a:rPr spc="-10" dirty="0"/>
              <a:t>т</a:t>
            </a:r>
            <a:r>
              <a:rPr spc="-15" dirty="0"/>
              <a:t>ако</a:t>
            </a:r>
            <a:r>
              <a:rPr spc="-20" dirty="0"/>
              <a:t>е</a:t>
            </a:r>
            <a:r>
              <a:rPr spc="15" dirty="0"/>
              <a:t> </a:t>
            </a:r>
            <a:r>
              <a:rPr spc="-15" dirty="0"/>
              <a:t>JavaScr</a:t>
            </a:r>
            <a:r>
              <a:rPr spc="-5" dirty="0"/>
              <a:t>i</a:t>
            </a:r>
            <a:r>
              <a:rPr spc="-15" dirty="0"/>
              <a:t>pt?</a:t>
            </a:r>
          </a:p>
        </p:txBody>
      </p:sp>
      <p:sp>
        <p:nvSpPr>
          <p:cNvPr id="3" name="object 3"/>
          <p:cNvSpPr/>
          <p:nvPr/>
        </p:nvSpPr>
        <p:spPr>
          <a:xfrm>
            <a:off x="403123" y="1835150"/>
            <a:ext cx="1285240" cy="283845"/>
          </a:xfrm>
          <a:custGeom>
            <a:avLst/>
            <a:gdLst/>
            <a:ahLst/>
            <a:cxnLst/>
            <a:rect l="l" t="t" r="r" b="b"/>
            <a:pathLst>
              <a:path w="1285239" h="283844">
                <a:moveTo>
                  <a:pt x="0" y="283463"/>
                </a:moveTo>
                <a:lnTo>
                  <a:pt x="1284731" y="283463"/>
                </a:lnTo>
                <a:lnTo>
                  <a:pt x="1284731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7829" y="1835150"/>
            <a:ext cx="70485" cy="283845"/>
          </a:xfrm>
          <a:custGeom>
            <a:avLst/>
            <a:gdLst/>
            <a:ahLst/>
            <a:cxnLst/>
            <a:rect l="l" t="t" r="r" b="b"/>
            <a:pathLst>
              <a:path w="70485" h="283844">
                <a:moveTo>
                  <a:pt x="0" y="283463"/>
                </a:moveTo>
                <a:lnTo>
                  <a:pt x="70104" y="283463"/>
                </a:lnTo>
                <a:lnTo>
                  <a:pt x="70104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7933" y="1835150"/>
            <a:ext cx="6187440" cy="283845"/>
          </a:xfrm>
          <a:custGeom>
            <a:avLst/>
            <a:gdLst/>
            <a:ahLst/>
            <a:cxnLst/>
            <a:rect l="l" t="t" r="r" b="b"/>
            <a:pathLst>
              <a:path w="6187440" h="283844">
                <a:moveTo>
                  <a:pt x="0" y="283463"/>
                </a:moveTo>
                <a:lnTo>
                  <a:pt x="6187440" y="283463"/>
                </a:lnTo>
                <a:lnTo>
                  <a:pt x="6187440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123" y="2185670"/>
            <a:ext cx="1530350" cy="283845"/>
          </a:xfrm>
          <a:custGeom>
            <a:avLst/>
            <a:gdLst/>
            <a:ahLst/>
            <a:cxnLst/>
            <a:rect l="l" t="t" r="r" b="b"/>
            <a:pathLst>
              <a:path w="1530350" h="283844">
                <a:moveTo>
                  <a:pt x="0" y="283463"/>
                </a:moveTo>
                <a:lnTo>
                  <a:pt x="1530096" y="283463"/>
                </a:lnTo>
                <a:lnTo>
                  <a:pt x="153009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3194" y="2185670"/>
            <a:ext cx="774700" cy="283845"/>
          </a:xfrm>
          <a:custGeom>
            <a:avLst/>
            <a:gdLst/>
            <a:ahLst/>
            <a:cxnLst/>
            <a:rect l="l" t="t" r="r" b="b"/>
            <a:pathLst>
              <a:path w="774700" h="283844">
                <a:moveTo>
                  <a:pt x="0" y="283463"/>
                </a:moveTo>
                <a:lnTo>
                  <a:pt x="774192" y="283463"/>
                </a:lnTo>
                <a:lnTo>
                  <a:pt x="774192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7385" y="2185670"/>
            <a:ext cx="85725" cy="283845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0" y="283463"/>
                </a:moveTo>
                <a:lnTo>
                  <a:pt x="85343" y="283463"/>
                </a:lnTo>
                <a:lnTo>
                  <a:pt x="85343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2729" y="2185670"/>
            <a:ext cx="2573020" cy="283845"/>
          </a:xfrm>
          <a:custGeom>
            <a:avLst/>
            <a:gdLst/>
            <a:ahLst/>
            <a:cxnLst/>
            <a:rect l="l" t="t" r="r" b="b"/>
            <a:pathLst>
              <a:path w="2573020" h="283844">
                <a:moveTo>
                  <a:pt x="0" y="283463"/>
                </a:moveTo>
                <a:lnTo>
                  <a:pt x="2572512" y="283463"/>
                </a:lnTo>
                <a:lnTo>
                  <a:pt x="2572512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5241" y="2185670"/>
            <a:ext cx="2372995" cy="283845"/>
          </a:xfrm>
          <a:custGeom>
            <a:avLst/>
            <a:gdLst/>
            <a:ahLst/>
            <a:cxnLst/>
            <a:rect l="l" t="t" r="r" b="b"/>
            <a:pathLst>
              <a:path w="2372995" h="283844">
                <a:moveTo>
                  <a:pt x="0" y="283463"/>
                </a:moveTo>
                <a:lnTo>
                  <a:pt x="2372867" y="283463"/>
                </a:lnTo>
                <a:lnTo>
                  <a:pt x="2372867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2420" y="1152144"/>
            <a:ext cx="8519160" cy="2505710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pt </a:t>
            </a:r>
            <a:r>
              <a:rPr sz="2000" dirty="0">
                <a:latin typeface="Arial"/>
                <a:cs typeface="Arial"/>
              </a:rPr>
              <a:t>(ча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о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росто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J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вл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b="1" spc="-10" dirty="0">
                <a:latin typeface="Arial"/>
                <a:cs typeface="Arial"/>
              </a:rPr>
              <a:t>з</a:t>
            </a:r>
            <a:r>
              <a:rPr sz="2000" b="1" dirty="0">
                <a:latin typeface="Arial"/>
                <a:cs typeface="Arial"/>
              </a:rPr>
              <a:t>ы</a:t>
            </a:r>
            <a:r>
              <a:rPr sz="2000" b="1" spc="5" dirty="0">
                <a:latin typeface="Arial"/>
                <a:cs typeface="Arial"/>
              </a:rPr>
              <a:t>к</a:t>
            </a:r>
            <a:r>
              <a:rPr sz="2000" b="1" dirty="0">
                <a:latin typeface="Arial"/>
                <a:cs typeface="Arial"/>
              </a:rPr>
              <a:t>ом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программиро</a:t>
            </a:r>
            <a:r>
              <a:rPr sz="2000" b="1" spc="-15" dirty="0">
                <a:latin typeface="Arial"/>
                <a:cs typeface="Arial"/>
              </a:rPr>
              <a:t>в</a:t>
            </a:r>
            <a:r>
              <a:rPr sz="2000" b="1" dirty="0">
                <a:latin typeface="Arial"/>
                <a:cs typeface="Arial"/>
              </a:rPr>
              <a:t>ан</a:t>
            </a:r>
            <a:r>
              <a:rPr sz="2000" b="1" spc="-10" dirty="0">
                <a:latin typeface="Arial"/>
                <a:cs typeface="Arial"/>
              </a:rPr>
              <a:t>и</a:t>
            </a:r>
            <a:r>
              <a:rPr sz="2000" b="1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t </a:t>
            </a:r>
            <a:r>
              <a:rPr sz="2000" dirty="0">
                <a:latin typeface="Arial"/>
                <a:cs typeface="Arial"/>
              </a:rPr>
              <a:t>был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редставлен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1995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году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спо</a:t>
            </a:r>
            <a:r>
              <a:rPr sz="2000" spc="5" dirty="0">
                <a:latin typeface="Arial"/>
                <a:cs typeface="Arial"/>
              </a:rPr>
              <a:t>с</a:t>
            </a:r>
            <a:r>
              <a:rPr sz="2000" dirty="0">
                <a:latin typeface="Arial"/>
                <a:cs typeface="Arial"/>
              </a:rPr>
              <a:t>об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добавл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ть</a:t>
            </a:r>
            <a:endParaRPr sz="2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360"/>
              </a:spcBef>
            </a:pPr>
            <a:r>
              <a:rPr sz="2000" b="1" dirty="0">
                <a:latin typeface="Arial"/>
                <a:cs typeface="Arial"/>
              </a:rPr>
              <a:t>програм</a:t>
            </a:r>
            <a:r>
              <a:rPr sz="2000" b="1" spc="5" dirty="0">
                <a:latin typeface="Arial"/>
                <a:cs typeface="Arial"/>
              </a:rPr>
              <a:t>м</a:t>
            </a:r>
            <a:r>
              <a:rPr sz="2000" b="1" dirty="0">
                <a:latin typeface="Arial"/>
                <a:cs typeface="Arial"/>
              </a:rPr>
              <a:t>ы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на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ве</a:t>
            </a:r>
            <a:r>
              <a:rPr sz="2000" spc="5" dirty="0">
                <a:latin typeface="Arial"/>
                <a:cs typeface="Arial"/>
              </a:rPr>
              <a:t>б</a:t>
            </a:r>
            <a:r>
              <a:rPr sz="2000" dirty="0">
                <a:latin typeface="Arial"/>
                <a:cs typeface="Arial"/>
              </a:rPr>
              <a:t>-страницы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 браузере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ape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igat</a:t>
            </a:r>
            <a:r>
              <a:rPr sz="2000" b="1" spc="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2000" u="heavy" spc="-56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Ja</a:t>
            </a:r>
            <a:r>
              <a:rPr sz="2000" u="heavy" spc="-55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va</a:t>
            </a:r>
            <a:r>
              <a:rPr sz="2000" u="heavy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cr</a:t>
            </a:r>
            <a:r>
              <a:rPr sz="2000" u="heavy" spc="-55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ipt</a:t>
            </a:r>
            <a:r>
              <a:rPr sz="2000" u="heavy" spc="-3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на</a:t>
            </a:r>
            <a:r>
              <a:rPr sz="2000" u="heavy" spc="-2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В</a:t>
            </a:r>
            <a:r>
              <a:rPr sz="2000" u="heavy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и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ки</a:t>
            </a:r>
            <a:r>
              <a:rPr sz="2000" u="heavy" spc="-1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п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ед</a:t>
            </a:r>
            <a:r>
              <a:rPr sz="2000" u="heavy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и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и</a:t>
            </a:r>
            <a:r>
              <a:rPr sz="2000" u="heavy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JavaScr</a:t>
            </a:r>
            <a:r>
              <a:rPr spc="-5" dirty="0"/>
              <a:t>i</a:t>
            </a:r>
            <a:r>
              <a:rPr spc="-15" dirty="0"/>
              <a:t>pt</a:t>
            </a:r>
            <a:r>
              <a:rPr spc="-5" dirty="0"/>
              <a:t> </a:t>
            </a:r>
            <a:r>
              <a:rPr spc="-20" dirty="0"/>
              <a:t>не</a:t>
            </a:r>
            <a:r>
              <a:rPr dirty="0"/>
              <a:t> </a:t>
            </a:r>
            <a:r>
              <a:rPr spc="-10" dirty="0"/>
              <a:t>J</a:t>
            </a:r>
            <a:r>
              <a:rPr spc="-20" dirty="0"/>
              <a:t>a</a:t>
            </a:r>
            <a:r>
              <a:rPr spc="-10" dirty="0"/>
              <a:t>v</a:t>
            </a:r>
            <a:r>
              <a:rPr spc="-20" dirty="0"/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1152144"/>
            <a:ext cx="8519160" cy="2505710"/>
          </a:xfrm>
          <a:custGeom>
            <a:avLst/>
            <a:gdLst/>
            <a:ahLst/>
            <a:cxnLst/>
            <a:rect l="l" t="t" r="r" b="b"/>
            <a:pathLst>
              <a:path w="8519160" h="2505710">
                <a:moveTo>
                  <a:pt x="0" y="2505455"/>
                </a:moveTo>
                <a:lnTo>
                  <a:pt x="8519160" y="2505455"/>
                </a:lnTo>
                <a:lnTo>
                  <a:pt x="8519160" y="0"/>
                </a:lnTo>
                <a:lnTo>
                  <a:pt x="0" y="0"/>
                </a:lnTo>
                <a:lnTo>
                  <a:pt x="0" y="250545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9749" rIns="0" bIns="0" rtlCol="0">
            <a:spAutoFit/>
          </a:bodyPr>
          <a:lstStyle/>
          <a:p>
            <a:pPr marL="1270" marR="5080">
              <a:lnSpc>
                <a:spcPct val="150000"/>
              </a:lnSpc>
            </a:pPr>
            <a:r>
              <a:rPr sz="2000" dirty="0"/>
              <a:t>Не</a:t>
            </a:r>
            <a:r>
              <a:rPr sz="2000" spc="-15" dirty="0"/>
              <a:t> </a:t>
            </a:r>
            <a:r>
              <a:rPr sz="2000" dirty="0"/>
              <a:t>след</a:t>
            </a:r>
            <a:r>
              <a:rPr sz="2000" spc="-10" dirty="0"/>
              <a:t>у</a:t>
            </a:r>
            <a:r>
              <a:rPr sz="2000" dirty="0"/>
              <a:t>ет</a:t>
            </a:r>
            <a:r>
              <a:rPr sz="2000" spc="-25" dirty="0"/>
              <a:t> </a:t>
            </a:r>
            <a:r>
              <a:rPr sz="2000" spc="-10" dirty="0"/>
              <a:t>п</a:t>
            </a:r>
            <a:r>
              <a:rPr sz="2000" dirty="0"/>
              <a:t>у</a:t>
            </a:r>
            <a:r>
              <a:rPr sz="2000" spc="-15" dirty="0"/>
              <a:t>т</a:t>
            </a:r>
            <a:r>
              <a:rPr sz="2000" dirty="0"/>
              <a:t>ать</a:t>
            </a:r>
            <a:r>
              <a:rPr sz="2000" spc="-5" dirty="0"/>
              <a:t> </a:t>
            </a: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t </a:t>
            </a:r>
            <a:r>
              <a:rPr sz="2000" dirty="0"/>
              <a:t>с</a:t>
            </a:r>
            <a:r>
              <a:rPr sz="2000" spc="-10" dirty="0"/>
              <a:t> </a:t>
            </a:r>
            <a:r>
              <a:rPr sz="2000" spc="-10" dirty="0">
                <a:solidFill>
                  <a:srgbClr val="0096A7"/>
                </a:solidFill>
                <a:hlinkClick r:id="rId3"/>
              </a:rPr>
              <a:t>я</a:t>
            </a:r>
            <a:r>
              <a:rPr sz="2000" dirty="0">
                <a:solidFill>
                  <a:srgbClr val="0096A7"/>
                </a:solidFill>
                <a:hlinkClick r:id="rId3"/>
              </a:rPr>
              <a:t>зыком</a:t>
            </a:r>
            <a:r>
              <a:rPr sz="2000" spc="-30" dirty="0">
                <a:solidFill>
                  <a:srgbClr val="0096A7"/>
                </a:solidFill>
                <a:hlinkClick r:id="rId3"/>
              </a:rPr>
              <a:t> </a:t>
            </a:r>
            <a:r>
              <a:rPr sz="2000" spc="-10" dirty="0">
                <a:solidFill>
                  <a:srgbClr val="0096A7"/>
                </a:solidFill>
                <a:hlinkClick r:id="rId3"/>
              </a:rPr>
              <a:t>п</a:t>
            </a:r>
            <a:r>
              <a:rPr sz="2000" dirty="0">
                <a:solidFill>
                  <a:srgbClr val="0096A7"/>
                </a:solidFill>
                <a:hlinkClick r:id="rId3"/>
              </a:rPr>
              <a:t>рогр</a:t>
            </a:r>
            <a:r>
              <a:rPr sz="2000" spc="5" dirty="0">
                <a:solidFill>
                  <a:srgbClr val="0096A7"/>
                </a:solidFill>
                <a:hlinkClick r:id="rId3"/>
              </a:rPr>
              <a:t>а</a:t>
            </a:r>
            <a:r>
              <a:rPr sz="2000" dirty="0">
                <a:solidFill>
                  <a:srgbClr val="0096A7"/>
                </a:solidFill>
                <a:hlinkClick r:id="rId3"/>
              </a:rPr>
              <a:t>ммиров</a:t>
            </a:r>
            <a:r>
              <a:rPr sz="2000" spc="5" dirty="0">
                <a:solidFill>
                  <a:srgbClr val="0096A7"/>
                </a:solidFill>
                <a:hlinkClick r:id="rId3"/>
              </a:rPr>
              <a:t>а</a:t>
            </a:r>
            <a:r>
              <a:rPr sz="2000" spc="-15" dirty="0">
                <a:solidFill>
                  <a:srgbClr val="0096A7"/>
                </a:solidFill>
                <a:hlinkClick r:id="rId3"/>
              </a:rPr>
              <a:t>н</a:t>
            </a:r>
            <a:r>
              <a:rPr sz="2000" dirty="0">
                <a:solidFill>
                  <a:srgbClr val="0096A7"/>
                </a:solidFill>
                <a:hlinkClick r:id="rId3"/>
              </a:rPr>
              <a:t>ия</a:t>
            </a:r>
            <a:r>
              <a:rPr sz="2000" spc="-30" dirty="0">
                <a:solidFill>
                  <a:srgbClr val="0096A7"/>
                </a:solidFill>
                <a:hlinkClick r:id="rId3"/>
              </a:rPr>
              <a:t> </a:t>
            </a:r>
            <a:r>
              <a:rPr sz="2000" b="1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Ja</a:t>
            </a:r>
            <a:r>
              <a:rPr sz="2000" b="1" spc="-2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v</a:t>
            </a:r>
            <a:r>
              <a:rPr sz="2000" b="1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a</a:t>
            </a:r>
            <a:r>
              <a:rPr sz="2000" dirty="0"/>
              <a:t>.</a:t>
            </a:r>
            <a:r>
              <a:rPr sz="2000" spc="-10" dirty="0"/>
              <a:t> </a:t>
            </a:r>
            <a:r>
              <a:rPr sz="2000" dirty="0"/>
              <a:t>И </a:t>
            </a:r>
            <a:r>
              <a:rPr sz="2000" spc="-5" dirty="0">
                <a:latin typeface="Arial"/>
                <a:cs typeface="Arial"/>
              </a:rPr>
              <a:t>"</a:t>
            </a: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dirty="0"/>
              <a:t>",</a:t>
            </a:r>
            <a:r>
              <a:rPr sz="2000" spc="-5" dirty="0"/>
              <a:t> </a:t>
            </a:r>
            <a:r>
              <a:rPr sz="2000" dirty="0"/>
              <a:t>и</a:t>
            </a:r>
            <a:r>
              <a:rPr sz="2000" spc="-10" dirty="0"/>
              <a:t> </a:t>
            </a:r>
            <a:r>
              <a:rPr sz="2000" spc="-5" dirty="0"/>
              <a:t>"</a:t>
            </a:r>
            <a:r>
              <a:rPr sz="2000" b="1" dirty="0">
                <a:latin typeface="Arial"/>
                <a:cs typeface="Arial"/>
              </a:rPr>
              <a:t>J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aScrip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dirty="0"/>
              <a:t>"</a:t>
            </a:r>
            <a:r>
              <a:rPr sz="2000" spc="-10" dirty="0"/>
              <a:t> я</a:t>
            </a:r>
            <a:r>
              <a:rPr sz="2000" dirty="0"/>
              <a:t>вл</a:t>
            </a:r>
            <a:r>
              <a:rPr sz="2000" spc="-10" dirty="0"/>
              <a:t>я</a:t>
            </a:r>
            <a:r>
              <a:rPr sz="2000" dirty="0"/>
              <a:t>ю</a:t>
            </a:r>
            <a:r>
              <a:rPr sz="2000" spc="-10" dirty="0"/>
              <a:t>т</a:t>
            </a:r>
            <a:r>
              <a:rPr sz="2000" dirty="0"/>
              <a:t>ся</a:t>
            </a:r>
            <a:r>
              <a:rPr sz="2000" spc="5" dirty="0"/>
              <a:t> </a:t>
            </a:r>
            <a:r>
              <a:rPr sz="2000" dirty="0"/>
              <a:t>торговыми</a:t>
            </a:r>
            <a:r>
              <a:rPr sz="2000" spc="-40" dirty="0"/>
              <a:t> </a:t>
            </a:r>
            <a:r>
              <a:rPr sz="2000" dirty="0"/>
              <a:t>марками</a:t>
            </a:r>
            <a:r>
              <a:rPr sz="2000" spc="-45" dirty="0"/>
              <a:t> </a:t>
            </a:r>
            <a:r>
              <a:rPr sz="2000" dirty="0"/>
              <a:t>и</a:t>
            </a:r>
            <a:r>
              <a:rPr sz="2000" spc="-10" dirty="0"/>
              <a:t>л</a:t>
            </a:r>
            <a:r>
              <a:rPr sz="2000" dirty="0"/>
              <a:t>и зарегис</a:t>
            </a:r>
            <a:r>
              <a:rPr sz="2000" spc="-10" dirty="0"/>
              <a:t>т</a:t>
            </a:r>
            <a:r>
              <a:rPr sz="2000" spc="-15" dirty="0"/>
              <a:t>р</a:t>
            </a:r>
            <a:r>
              <a:rPr sz="2000" dirty="0"/>
              <a:t>иро</a:t>
            </a:r>
            <a:r>
              <a:rPr sz="2000" spc="-15" dirty="0"/>
              <a:t>в</a:t>
            </a:r>
            <a:r>
              <a:rPr sz="2000" dirty="0"/>
              <a:t>а</a:t>
            </a:r>
            <a:r>
              <a:rPr sz="2000" spc="-20" dirty="0"/>
              <a:t>н</a:t>
            </a:r>
            <a:r>
              <a:rPr sz="2000" dirty="0"/>
              <a:t>н</a:t>
            </a:r>
            <a:r>
              <a:rPr sz="2000" spc="-10" dirty="0"/>
              <a:t>ы</a:t>
            </a:r>
            <a:r>
              <a:rPr sz="2000" spc="-15" dirty="0"/>
              <a:t>м</a:t>
            </a:r>
            <a:r>
              <a:rPr sz="2000" dirty="0"/>
              <a:t>и</a:t>
            </a:r>
            <a:r>
              <a:rPr sz="2000" spc="-50" dirty="0"/>
              <a:t> </a:t>
            </a:r>
            <a:r>
              <a:rPr sz="2000" spc="-10" dirty="0"/>
              <a:t>т</a:t>
            </a:r>
            <a:r>
              <a:rPr sz="2000" dirty="0"/>
              <a:t>орговыми</a:t>
            </a:r>
            <a:r>
              <a:rPr sz="2000" spc="-45" dirty="0"/>
              <a:t> </a:t>
            </a:r>
            <a:r>
              <a:rPr sz="2000" dirty="0"/>
              <a:t>марками</a:t>
            </a:r>
            <a:r>
              <a:rPr sz="2000" spc="-30" dirty="0"/>
              <a:t> </a:t>
            </a:r>
            <a:r>
              <a:rPr sz="2000" b="1" dirty="0">
                <a:latin typeface="Arial"/>
                <a:cs typeface="Arial"/>
              </a:rPr>
              <a:t>Orac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/>
              <a:t>в США</a:t>
            </a:r>
            <a:r>
              <a:rPr sz="2000" spc="-10" dirty="0"/>
              <a:t> </a:t>
            </a:r>
            <a:r>
              <a:rPr sz="2000" dirty="0"/>
              <a:t>и</a:t>
            </a:r>
            <a:r>
              <a:rPr sz="2000" spc="-15" dirty="0"/>
              <a:t> д</a:t>
            </a:r>
            <a:r>
              <a:rPr sz="2000" dirty="0"/>
              <a:t>р</a:t>
            </a:r>
            <a:r>
              <a:rPr sz="2000" spc="-10" dirty="0"/>
              <a:t>у</a:t>
            </a:r>
            <a:r>
              <a:rPr sz="2000" dirty="0"/>
              <a:t>гих странах.</a:t>
            </a:r>
            <a:r>
              <a:rPr sz="2000" spc="-40" dirty="0"/>
              <a:t> </a:t>
            </a:r>
            <a:r>
              <a:rPr sz="2000" dirty="0"/>
              <a:t>Однако,</a:t>
            </a:r>
            <a:r>
              <a:rPr sz="2000" spc="-40" dirty="0"/>
              <a:t> </a:t>
            </a:r>
            <a:r>
              <a:rPr sz="2000" dirty="0"/>
              <a:t>у</a:t>
            </a:r>
            <a:r>
              <a:rPr sz="2000" spc="-15" dirty="0"/>
              <a:t> </a:t>
            </a:r>
            <a:r>
              <a:rPr sz="2000" dirty="0"/>
              <a:t>об</a:t>
            </a:r>
            <a:r>
              <a:rPr sz="2000" spc="5" dirty="0"/>
              <a:t>о</a:t>
            </a:r>
            <a:r>
              <a:rPr sz="2000" dirty="0"/>
              <a:t>их</a:t>
            </a:r>
            <a:r>
              <a:rPr sz="2000" spc="-30" dirty="0"/>
              <a:t> </a:t>
            </a:r>
            <a:r>
              <a:rPr sz="2000" spc="-10" dirty="0"/>
              <a:t>я</a:t>
            </a:r>
            <a:r>
              <a:rPr sz="2000" dirty="0"/>
              <a:t>зыков</a:t>
            </a:r>
            <a:r>
              <a:rPr sz="2000" spc="-15" dirty="0"/>
              <a:t> </a:t>
            </a:r>
            <a:r>
              <a:rPr sz="2000" dirty="0"/>
              <a:t>ра</a:t>
            </a:r>
            <a:r>
              <a:rPr sz="2000" spc="5" dirty="0"/>
              <a:t>з</a:t>
            </a:r>
            <a:r>
              <a:rPr sz="2000" dirty="0"/>
              <a:t>л</a:t>
            </a:r>
            <a:r>
              <a:rPr sz="2000" spc="-10" dirty="0"/>
              <a:t>и</a:t>
            </a:r>
            <a:r>
              <a:rPr sz="2000" dirty="0"/>
              <a:t>чный</a:t>
            </a:r>
            <a:r>
              <a:rPr sz="2000" spc="-65" dirty="0"/>
              <a:t> </a:t>
            </a:r>
            <a:r>
              <a:rPr sz="2000" dirty="0"/>
              <a:t>син</a:t>
            </a:r>
            <a:r>
              <a:rPr sz="2000" spc="-10" dirty="0"/>
              <a:t>т</a:t>
            </a:r>
            <a:r>
              <a:rPr sz="2000" dirty="0"/>
              <a:t>аксис,</a:t>
            </a:r>
            <a:r>
              <a:rPr sz="2000" spc="-45" dirty="0"/>
              <a:t> </a:t>
            </a:r>
            <a:r>
              <a:rPr sz="2000" dirty="0"/>
              <a:t>с</a:t>
            </a:r>
            <a:r>
              <a:rPr sz="2000" spc="5" dirty="0"/>
              <a:t>е</a:t>
            </a:r>
            <a:r>
              <a:rPr sz="2000" dirty="0"/>
              <a:t>мант</a:t>
            </a:r>
            <a:r>
              <a:rPr sz="2000" spc="-10" dirty="0"/>
              <a:t>и</a:t>
            </a:r>
            <a:r>
              <a:rPr sz="2000" dirty="0"/>
              <a:t>ка</a:t>
            </a:r>
            <a:r>
              <a:rPr sz="2000" spc="-45" dirty="0"/>
              <a:t> </a:t>
            </a:r>
            <a:r>
              <a:rPr sz="2000" dirty="0"/>
              <a:t>и </a:t>
            </a:r>
            <a:r>
              <a:rPr sz="2000" spc="-10" dirty="0"/>
              <a:t>п</a:t>
            </a:r>
            <a:r>
              <a:rPr sz="2000" dirty="0"/>
              <a:t>рименен</a:t>
            </a:r>
            <a:r>
              <a:rPr sz="2000" spc="-10" dirty="0"/>
              <a:t>и</a:t>
            </a:r>
            <a:r>
              <a:rPr sz="2000" dirty="0"/>
              <a:t>е.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063" y="390131"/>
            <a:ext cx="3227832" cy="86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Язык сце</a:t>
            </a:r>
            <a:r>
              <a:rPr spc="-15" dirty="0">
                <a:solidFill>
                  <a:srgbClr val="FFFFFF"/>
                </a:solidFill>
              </a:rPr>
              <a:t>н</a:t>
            </a:r>
            <a:r>
              <a:rPr spc="-20" dirty="0">
                <a:solidFill>
                  <a:srgbClr val="FFFFFF"/>
                </a:solidFill>
              </a:rPr>
              <a:t>а</a:t>
            </a:r>
            <a:r>
              <a:rPr spc="-15" dirty="0">
                <a:solidFill>
                  <a:srgbClr val="FFFFFF"/>
                </a:solidFill>
              </a:rPr>
              <a:t>р</a:t>
            </a:r>
            <a:r>
              <a:rPr spc="-20" dirty="0">
                <a:solidFill>
                  <a:srgbClr val="FFFFFF"/>
                </a:solidFill>
              </a:rPr>
              <a:t>иев</a:t>
            </a:r>
          </a:p>
        </p:txBody>
      </p:sp>
      <p:sp>
        <p:nvSpPr>
          <p:cNvPr id="5" name="object 5"/>
          <p:cNvSpPr/>
          <p:nvPr/>
        </p:nvSpPr>
        <p:spPr>
          <a:xfrm>
            <a:off x="4402835" y="0"/>
            <a:ext cx="4741545" cy="5143500"/>
          </a:xfrm>
          <a:custGeom>
            <a:avLst/>
            <a:gdLst/>
            <a:ahLst/>
            <a:cxnLst/>
            <a:rect l="l" t="t" r="r" b="b"/>
            <a:pathLst>
              <a:path w="4741545" h="5143500">
                <a:moveTo>
                  <a:pt x="0" y="5143500"/>
                </a:moveTo>
                <a:lnTo>
                  <a:pt x="4741164" y="5143500"/>
                </a:lnTo>
                <a:lnTo>
                  <a:pt x="4741164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729734" y="1996075"/>
            <a:ext cx="4025900" cy="168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999"/>
              </a:lnSpc>
            </a:pPr>
            <a:r>
              <a:rPr sz="2000" b="1" dirty="0">
                <a:latin typeface="Arial"/>
                <a:cs typeface="Arial"/>
              </a:rPr>
              <a:t>Ja</a:t>
            </a:r>
            <a:r>
              <a:rPr sz="2000" b="1" spc="-2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aScri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t </a:t>
            </a:r>
            <a:r>
              <a:rPr sz="2000" dirty="0">
                <a:latin typeface="Arial"/>
                <a:cs typeface="Arial"/>
              </a:rPr>
              <a:t>наиболее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широкое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риме</a:t>
            </a:r>
            <a:r>
              <a:rPr sz="2000" spc="-10" dirty="0">
                <a:latin typeface="Arial"/>
                <a:cs typeface="Arial"/>
              </a:rPr>
              <a:t>ня</a:t>
            </a:r>
            <a:r>
              <a:rPr sz="2000" dirty="0">
                <a:latin typeface="Arial"/>
                <a:cs typeface="Arial"/>
              </a:rPr>
              <a:t>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как</a:t>
            </a:r>
            <a:r>
              <a:rPr sz="2000" spc="-10" dirty="0">
                <a:latin typeface="Arial"/>
                <a:cs typeface="Arial"/>
              </a:rPr>
              <a:t> я</a:t>
            </a:r>
            <a:r>
              <a:rPr sz="2000" dirty="0">
                <a:latin typeface="Arial"/>
                <a:cs typeface="Arial"/>
              </a:rPr>
              <a:t>зык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сцена</a:t>
            </a:r>
            <a:r>
              <a:rPr sz="2000" b="1" spc="-10" dirty="0">
                <a:latin typeface="Arial"/>
                <a:cs typeface="Arial"/>
              </a:rPr>
              <a:t>ри</a:t>
            </a:r>
            <a:r>
              <a:rPr sz="2000" b="1" spc="-15" dirty="0">
                <a:latin typeface="Arial"/>
                <a:cs typeface="Arial"/>
              </a:rPr>
              <a:t>е</a:t>
            </a:r>
            <a:r>
              <a:rPr sz="2000" b="1" dirty="0">
                <a:latin typeface="Arial"/>
                <a:cs typeface="Arial"/>
              </a:rPr>
              <a:t>в </a:t>
            </a:r>
            <a:r>
              <a:rPr sz="2000" b="1" spc="20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eb</a:t>
            </a:r>
            <a:r>
              <a:rPr sz="2000" b="1" spc="-10" dirty="0">
                <a:latin typeface="Arial"/>
                <a:cs typeface="Arial"/>
              </a:rPr>
              <a:t>-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т</a:t>
            </a:r>
            <a:r>
              <a:rPr sz="2000" b="1" dirty="0">
                <a:latin typeface="Arial"/>
                <a:cs typeface="Arial"/>
              </a:rPr>
              <a:t>рани</a:t>
            </a:r>
            <a:r>
              <a:rPr sz="2000" b="1" spc="5" dirty="0">
                <a:latin typeface="Arial"/>
                <a:cs typeface="Arial"/>
              </a:rPr>
              <a:t>ц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но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также испо</a:t>
            </a:r>
            <a:r>
              <a:rPr sz="2000" spc="-10" dirty="0">
                <a:latin typeface="Arial"/>
                <a:cs typeface="Arial"/>
              </a:rPr>
              <a:t>л</a:t>
            </a:r>
            <a:r>
              <a:rPr sz="2000" dirty="0">
                <a:latin typeface="Arial"/>
                <a:cs typeface="Arial"/>
              </a:rPr>
              <a:t>ьзуе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ся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в др</a:t>
            </a:r>
            <a:r>
              <a:rPr sz="2000" spc="-10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гих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рограммных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п</a:t>
            </a:r>
            <a:r>
              <a:rPr sz="2000" dirty="0">
                <a:latin typeface="Arial"/>
                <a:cs typeface="Arial"/>
              </a:rPr>
              <a:t>род</a:t>
            </a:r>
            <a:r>
              <a:rPr sz="2000" spc="-15" dirty="0">
                <a:latin typeface="Arial"/>
                <a:cs typeface="Arial"/>
              </a:rPr>
              <a:t>у</a:t>
            </a:r>
            <a:r>
              <a:rPr sz="2000" dirty="0">
                <a:latin typeface="Arial"/>
                <a:cs typeface="Arial"/>
              </a:rPr>
              <a:t>к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</a:t>
            </a:r>
            <a:r>
              <a:rPr sz="2000" spc="-10" dirty="0">
                <a:latin typeface="Arial"/>
                <a:cs typeface="Arial"/>
              </a:rPr>
              <a:t>х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550" y="582213"/>
            <a:ext cx="83628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 err="1" smtClean="0"/>
              <a:t>Инте</a:t>
            </a:r>
            <a:r>
              <a:rPr spc="-15" dirty="0" err="1" smtClean="0"/>
              <a:t>р</a:t>
            </a:r>
            <a:r>
              <a:rPr spc="-20" dirty="0" err="1" smtClean="0"/>
              <a:t>пре</a:t>
            </a:r>
            <a:r>
              <a:rPr spc="-10" dirty="0" err="1" smtClean="0"/>
              <a:t>т</a:t>
            </a:r>
            <a:r>
              <a:rPr spc="-20" dirty="0" err="1" smtClean="0"/>
              <a:t>ация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821944" y="1517323"/>
            <a:ext cx="3488690" cy="244207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 marR="1240155">
              <a:lnSpc>
                <a:spcPct val="150000"/>
              </a:lnSpc>
            </a:pPr>
            <a:r>
              <a:rPr lang="en-US" sz="1600" spc="-10" dirty="0" err="1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1600" spc="-10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95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total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  <a:r>
              <a:rPr lang="en-US" sz="1600" spc="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5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  <a:r>
              <a:rPr lang="en-US" sz="1600" spc="2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2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 </a:t>
            </a:r>
          </a:p>
          <a:p>
            <a:pPr marL="92075" marR="1240155">
              <a:lnSpc>
                <a:spcPct val="150000"/>
              </a:lnSpc>
            </a:pPr>
            <a:r>
              <a:rPr lang="en-US" sz="1600" spc="-10" dirty="0" smtClean="0">
                <a:solidFill>
                  <a:srgbClr val="A625A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(count;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</a:t>
            </a:r>
            <a:r>
              <a:rPr lang="en-US" sz="1600" spc="2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</a:t>
            </a:r>
            <a:r>
              <a:rPr lang="en-US" sz="1600" spc="-10" dirty="0" smtClean="0">
                <a:solidFill>
                  <a:srgbClr val="97680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r>
              <a:rPr lang="en-US" sz="1600" spc="1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{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35915" marR="1866264">
              <a:lnSpc>
                <a:spcPct val="148100"/>
              </a:lnSpc>
              <a:spcBef>
                <a:spcPts val="40"/>
              </a:spcBef>
            </a:pP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total</a:t>
            </a:r>
            <a:r>
              <a:rPr lang="en-US" sz="1600" spc="2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+=</a:t>
            </a:r>
            <a:r>
              <a:rPr lang="en-US" sz="160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count; count</a:t>
            </a:r>
            <a:r>
              <a:rPr lang="en-US" sz="1600" spc="-10" dirty="0" smtClean="0">
                <a:solidFill>
                  <a:srgbClr val="97680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++</a:t>
            </a: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;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3660">
              <a:lnSpc>
                <a:spcPts val="1775"/>
              </a:lnSpc>
            </a:pPr>
            <a:r>
              <a:rPr lang="en-US" sz="1600" spc="-5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">
              <a:lnSpc>
                <a:spcPct val="100000"/>
              </a:lnSpc>
              <a:spcBef>
                <a:spcPts val="960"/>
              </a:spcBef>
            </a:pPr>
            <a:r>
              <a:rPr lang="en-US" sz="1600" spc="-1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1600" spc="-10" dirty="0" smtClean="0">
                <a:solidFill>
                  <a:srgbClr val="38394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.log(total);</a:t>
            </a:r>
            <a:endParaRPr lang="en-US" sz="1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3660">
              <a:lnSpc>
                <a:spcPct val="100000"/>
              </a:lnSpc>
              <a:spcBef>
                <a:spcPts val="910"/>
              </a:spcBef>
            </a:pPr>
            <a:r>
              <a:rPr lang="en-US" sz="1650" i="1" spc="-30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//</a:t>
            </a:r>
            <a:r>
              <a:rPr lang="en-US" sz="1650" i="1" spc="-15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ru-RU" sz="1650" i="1" spc="-15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результат= </a:t>
            </a:r>
            <a:r>
              <a:rPr lang="en-US" sz="1650" i="1" spc="-40" dirty="0" smtClean="0">
                <a:solidFill>
                  <a:srgbClr val="9FA0A7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45</a:t>
            </a:r>
            <a:endParaRPr lang="en-US" sz="165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0634" y="2866644"/>
            <a:ext cx="525145" cy="114300"/>
          </a:xfrm>
          <a:custGeom>
            <a:avLst/>
            <a:gdLst/>
            <a:ahLst/>
            <a:cxnLst/>
            <a:rect l="l" t="t" r="r" b="b"/>
            <a:pathLst>
              <a:path w="525145" h="114300">
                <a:moveTo>
                  <a:pt x="410718" y="0"/>
                </a:moveTo>
                <a:lnTo>
                  <a:pt x="410718" y="114300"/>
                </a:lnTo>
                <a:lnTo>
                  <a:pt x="486918" y="76200"/>
                </a:lnTo>
                <a:lnTo>
                  <a:pt x="429768" y="76200"/>
                </a:lnTo>
                <a:lnTo>
                  <a:pt x="429768" y="38100"/>
                </a:lnTo>
                <a:lnTo>
                  <a:pt x="486918" y="38099"/>
                </a:lnTo>
                <a:lnTo>
                  <a:pt x="410718" y="0"/>
                </a:lnTo>
                <a:close/>
              </a:path>
              <a:path w="525145" h="114300">
                <a:moveTo>
                  <a:pt x="41071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0718" y="76200"/>
                </a:lnTo>
                <a:lnTo>
                  <a:pt x="410718" y="38100"/>
                </a:lnTo>
                <a:close/>
              </a:path>
              <a:path w="525145" h="114300">
                <a:moveTo>
                  <a:pt x="486918" y="38099"/>
                </a:moveTo>
                <a:lnTo>
                  <a:pt x="429768" y="38100"/>
                </a:lnTo>
                <a:lnTo>
                  <a:pt x="429768" y="76200"/>
                </a:lnTo>
                <a:lnTo>
                  <a:pt x="486918" y="76200"/>
                </a:lnTo>
                <a:lnTo>
                  <a:pt x="525018" y="57150"/>
                </a:lnTo>
                <a:lnTo>
                  <a:pt x="486918" y="380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9183"/>
              </p:ext>
            </p:extLst>
          </p:nvPr>
        </p:nvGraphicFramePr>
        <p:xfrm>
          <a:off x="4817364" y="1517324"/>
          <a:ext cx="3488434" cy="281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00110001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8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9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00110011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9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01010001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00001011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00100010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00001000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98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01000011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42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2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00010000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15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01100010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1C4586"/>
                          </a:solidFill>
                          <a:latin typeface="Courier New"/>
                          <a:cs typeface="Courier New"/>
                        </a:rPr>
                        <a:t>00000000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82213"/>
            <a:ext cx="83628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 err="1" smtClean="0"/>
              <a:t>Инте</a:t>
            </a:r>
            <a:r>
              <a:rPr spc="-15" dirty="0" err="1" smtClean="0"/>
              <a:t>р</a:t>
            </a:r>
            <a:r>
              <a:rPr spc="-20" dirty="0" err="1" smtClean="0"/>
              <a:t>пре</a:t>
            </a:r>
            <a:r>
              <a:rPr spc="-10" dirty="0" err="1" smtClean="0"/>
              <a:t>т</a:t>
            </a:r>
            <a:r>
              <a:rPr spc="-20" dirty="0" err="1" smtClean="0"/>
              <a:t>ация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2616707" y="1310639"/>
            <a:ext cx="3910584" cy="3435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055" y="3521964"/>
            <a:ext cx="1592580" cy="524510"/>
          </a:xfrm>
          <a:custGeom>
            <a:avLst/>
            <a:gdLst/>
            <a:ahLst/>
            <a:cxnLst/>
            <a:rect l="l" t="t" r="r" b="b"/>
            <a:pathLst>
              <a:path w="1592579" h="524510">
                <a:moveTo>
                  <a:pt x="0" y="524256"/>
                </a:moveTo>
                <a:lnTo>
                  <a:pt x="1592579" y="524256"/>
                </a:lnTo>
                <a:lnTo>
                  <a:pt x="1592579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1195</Words>
  <Application>Microsoft Office PowerPoint</Application>
  <PresentationFormat>Экран (16:9)</PresentationFormat>
  <Paragraphs>225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Roboto</vt:lpstr>
      <vt:lpstr>Times New Roman</vt:lpstr>
      <vt:lpstr>Office Theme</vt:lpstr>
      <vt:lpstr>JavaScript</vt:lpstr>
      <vt:lpstr>Программирование</vt:lpstr>
      <vt:lpstr>Почему язык имеет значение</vt:lpstr>
      <vt:lpstr>Почему язык имеет значение</vt:lpstr>
      <vt:lpstr>Что такое JavaScript?</vt:lpstr>
      <vt:lpstr>JavaScript не Java</vt:lpstr>
      <vt:lpstr>Язык сценариев</vt:lpstr>
      <vt:lpstr>Интерпретация</vt:lpstr>
      <vt:lpstr>Интерпретация</vt:lpstr>
      <vt:lpstr>Компиляция / Интерпретация</vt:lpstr>
      <vt:lpstr>Компиляция</vt:lpstr>
      <vt:lpstr>Интерпретация</vt:lpstr>
      <vt:lpstr>Презентация PowerPoint</vt:lpstr>
      <vt:lpstr>Интерпретация</vt:lpstr>
      <vt:lpstr>Слоёный пирог</vt:lpstr>
      <vt:lpstr>Слоёный пирог</vt:lpstr>
      <vt:lpstr>Слоёный пирог</vt:lpstr>
      <vt:lpstr>Слоёный пирог</vt:lpstr>
      <vt:lpstr>Слоёный пирог</vt:lpstr>
      <vt:lpstr>Где применяется JavaScript?</vt:lpstr>
      <vt:lpstr>Возможности</vt:lpstr>
      <vt:lpstr>Типы данных</vt:lpstr>
      <vt:lpstr>Типы данных</vt:lpstr>
      <vt:lpstr>Типы данных</vt:lpstr>
      <vt:lpstr>Строки (string)</vt:lpstr>
      <vt:lpstr>Числа (number)</vt:lpstr>
      <vt:lpstr>Типы данных</vt:lpstr>
      <vt:lpstr>Переменная</vt:lpstr>
      <vt:lpstr>Переменная</vt:lpstr>
      <vt:lpstr>Объявление переменной</vt:lpstr>
      <vt:lpstr>Объявление переменной</vt:lpstr>
      <vt:lpstr>Присваивания значения</vt:lpstr>
      <vt:lpstr>Зачем нужны переменные?</vt:lpstr>
      <vt:lpstr>Зачем нужны переменные?</vt:lpstr>
      <vt:lpstr>Как называть переменные (Индификаторы)?</vt:lpstr>
      <vt:lpstr>Как называть переменные (Индификаторы)?</vt:lpstr>
      <vt:lpstr>Регистр</vt:lpstr>
      <vt:lpstr>Операторы</vt:lpstr>
      <vt:lpstr>Операторы</vt:lpstr>
      <vt:lpstr>Презентация PowerPoint</vt:lpstr>
      <vt:lpstr>Операторы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adaltezze</dc:creator>
  <cp:lastModifiedBy>UNTG</cp:lastModifiedBy>
  <cp:revision>13</cp:revision>
  <dcterms:created xsi:type="dcterms:W3CDTF">2019-11-15T16:04:26Z</dcterms:created>
  <dcterms:modified xsi:type="dcterms:W3CDTF">2019-12-24T11:48:29Z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2018-07-09T00:00:00Z</vt:filetime>
  </property>
  <property fmtid="{D5CDD505-2E9C-101B-9397-08002B2CF9AE}" pid="3" name="LastSaved">
    <vt:filetime>2019-11-15T00:00:00Z</vt:filetime>
  </property>
</Properties>
</file>